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1" r:id="rId3"/>
    <p:sldId id="280" r:id="rId4"/>
    <p:sldId id="348" r:id="rId5"/>
    <p:sldId id="351" r:id="rId6"/>
    <p:sldId id="353" r:id="rId7"/>
    <p:sldId id="355" r:id="rId8"/>
    <p:sldId id="358" r:id="rId9"/>
    <p:sldId id="357" r:id="rId10"/>
    <p:sldId id="359" r:id="rId11"/>
    <p:sldId id="360" r:id="rId12"/>
    <p:sldId id="361" r:id="rId13"/>
    <p:sldId id="362" r:id="rId14"/>
    <p:sldId id="366" r:id="rId15"/>
    <p:sldId id="367" r:id="rId16"/>
    <p:sldId id="368" r:id="rId17"/>
    <p:sldId id="369" r:id="rId18"/>
    <p:sldId id="370" r:id="rId19"/>
    <p:sldId id="376" r:id="rId20"/>
    <p:sldId id="377" r:id="rId21"/>
    <p:sldId id="371" r:id="rId22"/>
    <p:sldId id="372" r:id="rId23"/>
    <p:sldId id="373" r:id="rId24"/>
    <p:sldId id="375" r:id="rId25"/>
    <p:sldId id="378" r:id="rId26"/>
    <p:sldId id="379" r:id="rId27"/>
    <p:sldId id="381" r:id="rId28"/>
    <p:sldId id="384" r:id="rId29"/>
    <p:sldId id="383" r:id="rId30"/>
    <p:sldId id="380" r:id="rId31"/>
    <p:sldId id="385" r:id="rId32"/>
    <p:sldId id="27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F62"/>
    <a:srgbClr val="05055B"/>
    <a:srgbClr val="B90005"/>
    <a:srgbClr val="F2F2F2"/>
    <a:srgbClr val="8F8F8F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434FC-C846-4D71-AEB4-051C4D11731A}" v="2543" dt="2025-09-04T13:57:00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788" autoAdjust="0"/>
  </p:normalViewPr>
  <p:slideViewPr>
    <p:cSldViewPr snapToGrid="0">
      <p:cViewPr>
        <p:scale>
          <a:sx n="100" d="100"/>
          <a:sy n="100" d="100"/>
        </p:scale>
        <p:origin x="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우 조" userId="0e9e767bb4580046" providerId="LiveId" clId="{269D608F-5FFE-4294-AE98-8341DF8FE391}"/>
    <pc:docChg chg="undo custSel addSld delSld modSld sldOrd">
      <pc:chgData name="민우 조" userId="0e9e767bb4580046" providerId="LiveId" clId="{269D608F-5FFE-4294-AE98-8341DF8FE391}" dt="2025-09-08T02:39:30.027" v="12724" actId="1076"/>
      <pc:docMkLst>
        <pc:docMk/>
      </pc:docMkLst>
      <pc:sldChg chg="modSp mod">
        <pc:chgData name="민우 조" userId="0e9e767bb4580046" providerId="LiveId" clId="{269D608F-5FFE-4294-AE98-8341DF8FE391}" dt="2025-09-08T02:39:30.027" v="12724" actId="1076"/>
        <pc:sldMkLst>
          <pc:docMk/>
          <pc:sldMk cId="1783049996" sldId="256"/>
        </pc:sldMkLst>
        <pc:spChg chg="mod">
          <ac:chgData name="민우 조" userId="0e9e767bb4580046" providerId="LiveId" clId="{269D608F-5FFE-4294-AE98-8341DF8FE391}" dt="2025-09-04T09:13:36.017" v="12657" actId="2711"/>
          <ac:spMkLst>
            <pc:docMk/>
            <pc:sldMk cId="1783049996" sldId="256"/>
            <ac:spMk id="2" creationId="{A87BA5AE-5C7A-320E-E497-C51FC7FBEDFC}"/>
          </ac:spMkLst>
        </pc:spChg>
        <pc:spChg chg="mod">
          <ac:chgData name="민우 조" userId="0e9e767bb4580046" providerId="LiveId" clId="{269D608F-5FFE-4294-AE98-8341DF8FE391}" dt="2025-09-03T09:17:27.793" v="11912" actId="20577"/>
          <ac:spMkLst>
            <pc:docMk/>
            <pc:sldMk cId="1783049996" sldId="256"/>
            <ac:spMk id="3" creationId="{BFB38E2B-109B-ECBC-0629-D8B5AE7F9693}"/>
          </ac:spMkLst>
        </pc:spChg>
        <pc:spChg chg="mod">
          <ac:chgData name="민우 조" userId="0e9e767bb4580046" providerId="LiveId" clId="{269D608F-5FFE-4294-AE98-8341DF8FE391}" dt="2025-09-08T02:39:30.027" v="12724" actId="1076"/>
          <ac:spMkLst>
            <pc:docMk/>
            <pc:sldMk cId="1783049996" sldId="256"/>
            <ac:spMk id="5" creationId="{355C33A1-51C7-901E-AFD7-72C0943914B6}"/>
          </ac:spMkLst>
        </pc:spChg>
      </pc:sldChg>
      <pc:sldChg chg="modSp mod">
        <pc:chgData name="민우 조" userId="0e9e767bb4580046" providerId="LiveId" clId="{269D608F-5FFE-4294-AE98-8341DF8FE391}" dt="2025-09-08T02:39:21.611" v="12723" actId="1076"/>
        <pc:sldMkLst>
          <pc:docMk/>
          <pc:sldMk cId="564735466" sldId="271"/>
        </pc:sldMkLst>
        <pc:spChg chg="mod">
          <ac:chgData name="민우 조" userId="0e9e767bb4580046" providerId="LiveId" clId="{269D608F-5FFE-4294-AE98-8341DF8FE391}" dt="2025-09-08T02:39:21.611" v="12723" actId="1076"/>
          <ac:spMkLst>
            <pc:docMk/>
            <pc:sldMk cId="564735466" sldId="271"/>
            <ac:spMk id="3" creationId="{84FA4BE2-B7BB-22F5-CD9B-84925CD8C14E}"/>
          </ac:spMkLst>
        </pc:spChg>
        <pc:spChg chg="mod">
          <ac:chgData name="민우 조" userId="0e9e767bb4580046" providerId="LiveId" clId="{269D608F-5FFE-4294-AE98-8341DF8FE391}" dt="2025-09-04T08:34:29.212" v="12612" actId="20577"/>
          <ac:spMkLst>
            <pc:docMk/>
            <pc:sldMk cId="564735466" sldId="271"/>
            <ac:spMk id="21" creationId="{248B27D8-CCAA-1CE0-B778-7F5ED13EF8F8}"/>
          </ac:spMkLst>
        </pc:spChg>
      </pc:sldChg>
      <pc:sldChg chg="del">
        <pc:chgData name="민우 조" userId="0e9e767bb4580046" providerId="LiveId" clId="{269D608F-5FFE-4294-AE98-8341DF8FE391}" dt="2025-09-01T10:26:13.277" v="4638" actId="47"/>
        <pc:sldMkLst>
          <pc:docMk/>
          <pc:sldMk cId="2941877499" sldId="275"/>
        </pc:sldMkLst>
      </pc:sldChg>
      <pc:sldChg chg="addSp delSp modSp mod">
        <pc:chgData name="민우 조" userId="0e9e767bb4580046" providerId="LiveId" clId="{269D608F-5FFE-4294-AE98-8341DF8FE391}" dt="2025-09-04T14:00:34.058" v="12721" actId="1076"/>
        <pc:sldMkLst>
          <pc:docMk/>
          <pc:sldMk cId="1761184571" sldId="279"/>
        </pc:sldMkLst>
        <pc:spChg chg="add mod">
          <ac:chgData name="민우 조" userId="0e9e767bb4580046" providerId="LiveId" clId="{269D608F-5FFE-4294-AE98-8341DF8FE391}" dt="2025-09-04T14:00:34.058" v="12721" actId="1076"/>
          <ac:spMkLst>
            <pc:docMk/>
            <pc:sldMk cId="1761184571" sldId="279"/>
            <ac:spMk id="2" creationId="{DC91F2DD-5C8B-EE57-76F3-C908F0AB4181}"/>
          </ac:spMkLst>
        </pc:spChg>
        <pc:spChg chg="mod">
          <ac:chgData name="민우 조" userId="0e9e767bb4580046" providerId="LiveId" clId="{269D608F-5FFE-4294-AE98-8341DF8FE391}" dt="2025-09-04T08:06:05.305" v="12216" actId="1076"/>
          <ac:spMkLst>
            <pc:docMk/>
            <pc:sldMk cId="1761184571" sldId="279"/>
            <ac:spMk id="3" creationId="{F4D310B2-E4D0-7E3C-B187-9C0B16832F56}"/>
          </ac:spMkLst>
        </pc:spChg>
      </pc:sldChg>
      <pc:sldChg chg="addSp delSp modSp mod">
        <pc:chgData name="민우 조" userId="0e9e767bb4580046" providerId="LiveId" clId="{269D608F-5FFE-4294-AE98-8341DF8FE391}" dt="2025-09-04T07:59:24.433" v="12167" actId="1076"/>
        <pc:sldMkLst>
          <pc:docMk/>
          <pc:sldMk cId="2933236058" sldId="280"/>
        </pc:sldMkLst>
        <pc:spChg chg="mod">
          <ac:chgData name="민우 조" userId="0e9e767bb4580046" providerId="LiveId" clId="{269D608F-5FFE-4294-AE98-8341DF8FE391}" dt="2025-09-04T07:50:47.524" v="12159" actId="20577"/>
          <ac:spMkLst>
            <pc:docMk/>
            <pc:sldMk cId="2933236058" sldId="280"/>
            <ac:spMk id="2" creationId="{63B4D2E3-4FAF-054C-12E7-A29243A692B7}"/>
          </ac:spMkLst>
        </pc:spChg>
        <pc:spChg chg="mod">
          <ac:chgData name="민우 조" userId="0e9e767bb4580046" providerId="LiveId" clId="{269D608F-5FFE-4294-AE98-8341DF8FE391}" dt="2025-09-03T04:37:40.009" v="11273" actId="20577"/>
          <ac:spMkLst>
            <pc:docMk/>
            <pc:sldMk cId="2933236058" sldId="280"/>
            <ac:spMk id="3" creationId="{3445FB6A-2FC4-54D9-DE1F-0A140157130B}"/>
          </ac:spMkLst>
        </pc:spChg>
        <pc:spChg chg="mod">
          <ac:chgData name="민우 조" userId="0e9e767bb4580046" providerId="LiveId" clId="{269D608F-5FFE-4294-AE98-8341DF8FE391}" dt="2025-09-04T07:59:24.433" v="12167" actId="1076"/>
          <ac:spMkLst>
            <pc:docMk/>
            <pc:sldMk cId="2933236058" sldId="280"/>
            <ac:spMk id="10" creationId="{DE11E256-CD47-1308-8008-7A69B12DDD06}"/>
          </ac:spMkLst>
        </pc:spChg>
        <pc:spChg chg="mod">
          <ac:chgData name="민우 조" userId="0e9e767bb4580046" providerId="LiveId" clId="{269D608F-5FFE-4294-AE98-8341DF8FE391}" dt="2025-09-01T10:41:42.679" v="4760" actId="20577"/>
          <ac:spMkLst>
            <pc:docMk/>
            <pc:sldMk cId="2933236058" sldId="280"/>
            <ac:spMk id="12" creationId="{772F00B2-F38F-3103-DD00-A1687796D045}"/>
          </ac:spMkLst>
        </pc:spChg>
      </pc:sldChg>
      <pc:sldChg chg="addSp modSp mod">
        <pc:chgData name="민우 조" userId="0e9e767bb4580046" providerId="LiveId" clId="{269D608F-5FFE-4294-AE98-8341DF8FE391}" dt="2025-09-04T08:37:10.642" v="12640" actId="1035"/>
        <pc:sldMkLst>
          <pc:docMk/>
          <pc:sldMk cId="778374744" sldId="283"/>
        </pc:sldMkLst>
        <pc:spChg chg="mod">
          <ac:chgData name="민우 조" userId="0e9e767bb4580046" providerId="LiveId" clId="{269D608F-5FFE-4294-AE98-8341DF8FE391}" dt="2025-09-04T08:37:10.642" v="12640" actId="1035"/>
          <ac:spMkLst>
            <pc:docMk/>
            <pc:sldMk cId="778374744" sldId="283"/>
            <ac:spMk id="4" creationId="{9DE03C46-6A79-0D24-A1B6-F70E5FC9C211}"/>
          </ac:spMkLst>
        </pc:spChg>
        <pc:spChg chg="mod">
          <ac:chgData name="민우 조" userId="0e9e767bb4580046" providerId="LiveId" clId="{269D608F-5FFE-4294-AE98-8341DF8FE391}" dt="2025-09-04T08:30:15.131" v="12521" actId="1076"/>
          <ac:spMkLst>
            <pc:docMk/>
            <pc:sldMk cId="778374744" sldId="283"/>
            <ac:spMk id="8" creationId="{5CB6CFD4-0EAB-63BD-CB89-CB6B3CEE42E9}"/>
          </ac:spMkLst>
        </pc:spChg>
        <pc:spChg chg="add mod">
          <ac:chgData name="민우 조" userId="0e9e767bb4580046" providerId="LiveId" clId="{269D608F-5FFE-4294-AE98-8341DF8FE391}" dt="2025-09-04T08:35:35.013" v="12621"/>
          <ac:spMkLst>
            <pc:docMk/>
            <pc:sldMk cId="778374744" sldId="283"/>
            <ac:spMk id="9" creationId="{70D659F8-85A0-89A9-2361-52358E2C13B3}"/>
          </ac:spMkLst>
        </pc:spChg>
      </pc:sldChg>
      <pc:sldChg chg="del">
        <pc:chgData name="민우 조" userId="0e9e767bb4580046" providerId="LiveId" clId="{269D608F-5FFE-4294-AE98-8341DF8FE391}" dt="2025-09-01T10:26:25.974" v="4644" actId="47"/>
        <pc:sldMkLst>
          <pc:docMk/>
          <pc:sldMk cId="1732791094" sldId="291"/>
        </pc:sldMkLst>
      </pc:sldChg>
      <pc:sldChg chg="delSp modSp mod">
        <pc:chgData name="민우 조" userId="0e9e767bb4580046" providerId="LiveId" clId="{269D608F-5FFE-4294-AE98-8341DF8FE391}" dt="2025-09-04T07:59:46.570" v="12169" actId="1076"/>
        <pc:sldMkLst>
          <pc:docMk/>
          <pc:sldMk cId="1112949920" sldId="292"/>
        </pc:sldMkLst>
        <pc:spChg chg="mod">
          <ac:chgData name="민우 조" userId="0e9e767bb4580046" providerId="LiveId" clId="{269D608F-5FFE-4294-AE98-8341DF8FE391}" dt="2025-09-04T07:59:46.570" v="12169" actId="1076"/>
          <ac:spMkLst>
            <pc:docMk/>
            <pc:sldMk cId="1112949920" sldId="292"/>
            <ac:spMk id="5" creationId="{8BC7D257-FCB1-9248-A1E8-34AE3875232D}"/>
          </ac:spMkLst>
        </pc:spChg>
      </pc:sldChg>
      <pc:sldChg chg="addSp delSp modSp mod ord">
        <pc:chgData name="민우 조" userId="0e9e767bb4580046" providerId="LiveId" clId="{269D608F-5FFE-4294-AE98-8341DF8FE391}" dt="2025-09-04T08:33:28.202" v="12583"/>
        <pc:sldMkLst>
          <pc:docMk/>
          <pc:sldMk cId="4213639134" sldId="293"/>
        </pc:sldMkLst>
        <pc:spChg chg="mod">
          <ac:chgData name="민우 조" userId="0e9e767bb4580046" providerId="LiveId" clId="{269D608F-5FFE-4294-AE98-8341DF8FE391}" dt="2025-09-04T08:00:15.155" v="12170" actId="1076"/>
          <ac:spMkLst>
            <pc:docMk/>
            <pc:sldMk cId="4213639134" sldId="293"/>
            <ac:spMk id="5" creationId="{94ABED66-C841-D23D-8D65-13AC5AB576A0}"/>
          </ac:spMkLst>
        </pc:spChg>
        <pc:spChg chg="add mod">
          <ac:chgData name="민우 조" userId="0e9e767bb4580046" providerId="LiveId" clId="{269D608F-5FFE-4294-AE98-8341DF8FE391}" dt="2025-09-04T08:33:28.202" v="12583"/>
          <ac:spMkLst>
            <pc:docMk/>
            <pc:sldMk cId="4213639134" sldId="293"/>
            <ac:spMk id="6" creationId="{8E4ACF65-4843-FDEF-8898-1EC3844ABF58}"/>
          </ac:spMkLst>
        </pc:spChg>
        <pc:spChg chg="mod">
          <ac:chgData name="민우 조" userId="0e9e767bb4580046" providerId="LiveId" clId="{269D608F-5FFE-4294-AE98-8341DF8FE391}" dt="2025-09-01T10:26:37.222" v="4658" actId="1036"/>
          <ac:spMkLst>
            <pc:docMk/>
            <pc:sldMk cId="4213639134" sldId="293"/>
            <ac:spMk id="11" creationId="{815E5D42-6DC4-D612-A2B9-9770D95FDAAE}"/>
          </ac:spMkLst>
        </pc:spChg>
        <pc:spChg chg="mod">
          <ac:chgData name="민우 조" userId="0e9e767bb4580046" providerId="LiveId" clId="{269D608F-5FFE-4294-AE98-8341DF8FE391}" dt="2025-09-01T10:26:42.197" v="4670" actId="1036"/>
          <ac:spMkLst>
            <pc:docMk/>
            <pc:sldMk cId="4213639134" sldId="293"/>
            <ac:spMk id="12" creationId="{6961129E-0535-332B-7B61-A9BD26EF5E2D}"/>
          </ac:spMkLst>
        </pc:spChg>
        <pc:spChg chg="mod">
          <ac:chgData name="민우 조" userId="0e9e767bb4580046" providerId="LiveId" clId="{269D608F-5FFE-4294-AE98-8341DF8FE391}" dt="2025-09-03T08:29:01.022" v="11891" actId="20577"/>
          <ac:spMkLst>
            <pc:docMk/>
            <pc:sldMk cId="4213639134" sldId="293"/>
            <ac:spMk id="13" creationId="{70051C04-D3F3-2551-0755-41B80A558244}"/>
          </ac:spMkLst>
        </pc:spChg>
      </pc:sldChg>
      <pc:sldChg chg="addSp delSp modSp mod">
        <pc:chgData name="민우 조" userId="0e9e767bb4580046" providerId="LiveId" clId="{269D608F-5FFE-4294-AE98-8341DF8FE391}" dt="2025-09-04T08:36:52.159" v="12634" actId="1036"/>
        <pc:sldMkLst>
          <pc:docMk/>
          <pc:sldMk cId="2228297446" sldId="294"/>
        </pc:sldMkLst>
        <pc:spChg chg="mod">
          <ac:chgData name="민우 조" userId="0e9e767bb4580046" providerId="LiveId" clId="{269D608F-5FFE-4294-AE98-8341DF8FE391}" dt="2025-09-04T08:30:24.842" v="12522" actId="1076"/>
          <ac:spMkLst>
            <pc:docMk/>
            <pc:sldMk cId="2228297446" sldId="294"/>
            <ac:spMk id="4" creationId="{9DC4CCDA-561F-0E0E-530B-97B5A55F9FBC}"/>
          </ac:spMkLst>
        </pc:spChg>
        <pc:spChg chg="add mod">
          <ac:chgData name="민우 조" userId="0e9e767bb4580046" providerId="LiveId" clId="{269D608F-5FFE-4294-AE98-8341DF8FE391}" dt="2025-09-04T08:36:52.159" v="12634" actId="1036"/>
          <ac:spMkLst>
            <pc:docMk/>
            <pc:sldMk cId="2228297446" sldId="294"/>
            <ac:spMk id="5" creationId="{4ACBE75F-F6C3-1253-8D8C-B5C0726E115A}"/>
          </ac:spMkLst>
        </pc:spChg>
        <pc:spChg chg="mod">
          <ac:chgData name="민우 조" userId="0e9e767bb4580046" providerId="LiveId" clId="{269D608F-5FFE-4294-AE98-8341DF8FE391}" dt="2025-09-03T08:38:37.564" v="11897"/>
          <ac:spMkLst>
            <pc:docMk/>
            <pc:sldMk cId="2228297446" sldId="294"/>
            <ac:spMk id="9" creationId="{DBEA0CA1-5208-35C3-06E7-238E802A7872}"/>
          </ac:spMkLst>
        </pc:spChg>
        <pc:spChg chg="mod">
          <ac:chgData name="민우 조" userId="0e9e767bb4580046" providerId="LiveId" clId="{269D608F-5FFE-4294-AE98-8341DF8FE391}" dt="2025-09-04T02:24:29.823" v="12112" actId="14100"/>
          <ac:spMkLst>
            <pc:docMk/>
            <pc:sldMk cId="2228297446" sldId="294"/>
            <ac:spMk id="11" creationId="{0A38CE6C-F0D7-3098-8F72-DB83B2554EE4}"/>
          </ac:spMkLst>
        </pc:spChg>
        <pc:spChg chg="mod">
          <ac:chgData name="민우 조" userId="0e9e767bb4580046" providerId="LiveId" clId="{269D608F-5FFE-4294-AE98-8341DF8FE391}" dt="2025-09-04T02:25:05.835" v="12134" actId="1076"/>
          <ac:spMkLst>
            <pc:docMk/>
            <pc:sldMk cId="2228297446" sldId="294"/>
            <ac:spMk id="12" creationId="{943E5017-ED97-8552-2B3C-E3F30C3440F5}"/>
          </ac:spMkLst>
        </pc:spChg>
        <pc:spChg chg="add mod">
          <ac:chgData name="민우 조" userId="0e9e767bb4580046" providerId="LiveId" clId="{269D608F-5FFE-4294-AE98-8341DF8FE391}" dt="2025-09-04T08:35:34.259" v="12620"/>
          <ac:spMkLst>
            <pc:docMk/>
            <pc:sldMk cId="2228297446" sldId="294"/>
            <ac:spMk id="14" creationId="{8800ED2A-B48A-DF4E-EA68-D6E9319D74EF}"/>
          </ac:spMkLst>
        </pc:spChg>
        <pc:spChg chg="mod">
          <ac:chgData name="민우 조" userId="0e9e767bb4580046" providerId="LiveId" clId="{269D608F-5FFE-4294-AE98-8341DF8FE391}" dt="2025-09-04T02:24:46.508" v="12114" actId="1076"/>
          <ac:spMkLst>
            <pc:docMk/>
            <pc:sldMk cId="2228297446" sldId="294"/>
            <ac:spMk id="15" creationId="{177A3AC3-AB0D-E2A0-D7B2-DCDB151DEB9E}"/>
          </ac:spMkLst>
        </pc:spChg>
        <pc:picChg chg="mod">
          <ac:chgData name="민우 조" userId="0e9e767bb4580046" providerId="LiveId" clId="{269D608F-5FFE-4294-AE98-8341DF8FE391}" dt="2025-09-04T08:35:16.294" v="12616" actId="1076"/>
          <ac:picMkLst>
            <pc:docMk/>
            <pc:sldMk cId="2228297446" sldId="294"/>
            <ac:picMk id="8" creationId="{2538DF30-11C7-B6AD-6DA7-DF8F06CED73E}"/>
          </ac:picMkLst>
        </pc:picChg>
      </pc:sldChg>
      <pc:sldChg chg="modSp mod">
        <pc:chgData name="민우 조" userId="0e9e767bb4580046" providerId="LiveId" clId="{269D608F-5FFE-4294-AE98-8341DF8FE391}" dt="2025-09-04T08:00:54.458" v="12178" actId="1076"/>
        <pc:sldMkLst>
          <pc:docMk/>
          <pc:sldMk cId="420734524" sldId="295"/>
        </pc:sldMkLst>
        <pc:spChg chg="mod">
          <ac:chgData name="민우 조" userId="0e9e767bb4580046" providerId="LiveId" clId="{269D608F-5FFE-4294-AE98-8341DF8FE391}" dt="2025-09-04T08:00:54.458" v="12178" actId="1076"/>
          <ac:spMkLst>
            <pc:docMk/>
            <pc:sldMk cId="420734524" sldId="295"/>
            <ac:spMk id="9" creationId="{0D4405C8-3EF2-E94D-BA5D-6FE6A4046685}"/>
          </ac:spMkLst>
        </pc:spChg>
      </pc:sldChg>
      <pc:sldChg chg="addSp modSp mod setBg">
        <pc:chgData name="민우 조" userId="0e9e767bb4580046" providerId="LiveId" clId="{269D608F-5FFE-4294-AE98-8341DF8FE391}" dt="2025-09-04T08:36:24.017" v="12630" actId="1076"/>
        <pc:sldMkLst>
          <pc:docMk/>
          <pc:sldMk cId="261142453" sldId="296"/>
        </pc:sldMkLst>
        <pc:spChg chg="mod">
          <ac:chgData name="민우 조" userId="0e9e767bb4580046" providerId="LiveId" clId="{269D608F-5FFE-4294-AE98-8341DF8FE391}" dt="2025-09-04T08:35:50.086" v="12624" actId="1076"/>
          <ac:spMkLst>
            <pc:docMk/>
            <pc:sldMk cId="261142453" sldId="296"/>
            <ac:spMk id="2" creationId="{321BE960-5FB2-9529-8733-5041C3FBC33B}"/>
          </ac:spMkLst>
        </pc:spChg>
        <pc:spChg chg="add mod">
          <ac:chgData name="민우 조" userId="0e9e767bb4580046" providerId="LiveId" clId="{269D608F-5FFE-4294-AE98-8341DF8FE391}" dt="2025-09-04T08:36:24.017" v="12630" actId="1076"/>
          <ac:spMkLst>
            <pc:docMk/>
            <pc:sldMk cId="261142453" sldId="296"/>
            <ac:spMk id="3" creationId="{742DD34F-34D2-8F5B-DE21-86E55BE5B2DF}"/>
          </ac:spMkLst>
        </pc:spChg>
        <pc:spChg chg="mod">
          <ac:chgData name="민우 조" userId="0e9e767bb4580046" providerId="LiveId" clId="{269D608F-5FFE-4294-AE98-8341DF8FE391}" dt="2025-09-04T08:36:24.017" v="12630" actId="1076"/>
          <ac:spMkLst>
            <pc:docMk/>
            <pc:sldMk cId="261142453" sldId="296"/>
            <ac:spMk id="4" creationId="{30125357-BFA6-8E3A-0E1D-F18586A72B1F}"/>
          </ac:spMkLst>
        </pc:spChg>
        <pc:spChg chg="add mod">
          <ac:chgData name="민우 조" userId="0e9e767bb4580046" providerId="LiveId" clId="{269D608F-5FFE-4294-AE98-8341DF8FE391}" dt="2025-09-04T02:22:21.946" v="12041" actId="1038"/>
          <ac:spMkLst>
            <pc:docMk/>
            <pc:sldMk cId="261142453" sldId="296"/>
            <ac:spMk id="5" creationId="{8CA9CEF4-3927-733C-134C-B34966D592E2}"/>
          </ac:spMkLst>
        </pc:spChg>
        <pc:spChg chg="add mod">
          <ac:chgData name="민우 조" userId="0e9e767bb4580046" providerId="LiveId" clId="{269D608F-5FFE-4294-AE98-8341DF8FE391}" dt="2025-09-04T02:22:27.533" v="12052" actId="1038"/>
          <ac:spMkLst>
            <pc:docMk/>
            <pc:sldMk cId="261142453" sldId="296"/>
            <ac:spMk id="6" creationId="{DDA0F9AD-88F8-244A-1CCE-8A6676D82873}"/>
          </ac:spMkLst>
        </pc:spChg>
        <pc:spChg chg="add mod">
          <ac:chgData name="민우 조" userId="0e9e767bb4580046" providerId="LiveId" clId="{269D608F-5FFE-4294-AE98-8341DF8FE391}" dt="2025-09-04T02:22:45.645" v="12059" actId="1076"/>
          <ac:spMkLst>
            <pc:docMk/>
            <pc:sldMk cId="261142453" sldId="296"/>
            <ac:spMk id="12" creationId="{04CBA77A-19D9-776B-5D1A-B39CADF0F644}"/>
          </ac:spMkLst>
        </pc:spChg>
        <pc:spChg chg="add mod">
          <ac:chgData name="민우 조" userId="0e9e767bb4580046" providerId="LiveId" clId="{269D608F-5FFE-4294-AE98-8341DF8FE391}" dt="2025-09-04T02:23:22.609" v="12111" actId="1076"/>
          <ac:spMkLst>
            <pc:docMk/>
            <pc:sldMk cId="261142453" sldId="296"/>
            <ac:spMk id="13" creationId="{87BE244E-92F3-5CCA-A6D5-FBA316A4F061}"/>
          </ac:spMkLst>
        </pc:spChg>
        <pc:spChg chg="mod">
          <ac:chgData name="민우 조" userId="0e9e767bb4580046" providerId="LiveId" clId="{269D608F-5FFE-4294-AE98-8341DF8FE391}" dt="2025-09-04T08:00:38.899" v="12175" actId="1076"/>
          <ac:spMkLst>
            <pc:docMk/>
            <pc:sldMk cId="261142453" sldId="296"/>
            <ac:spMk id="15" creationId="{A86B4414-F183-4CB9-8DB0-B63D245C8E14}"/>
          </ac:spMkLst>
        </pc:spChg>
        <pc:spChg chg="add mod">
          <ac:chgData name="민우 조" userId="0e9e767bb4580046" providerId="LiveId" clId="{269D608F-5FFE-4294-AE98-8341DF8FE391}" dt="2025-09-04T08:36:17.040" v="12629"/>
          <ac:spMkLst>
            <pc:docMk/>
            <pc:sldMk cId="261142453" sldId="296"/>
            <ac:spMk id="16" creationId="{D615CC4B-260F-1762-6448-F85C5D99B3E7}"/>
          </ac:spMkLst>
        </pc:spChg>
      </pc:sldChg>
      <pc:sldChg chg="del">
        <pc:chgData name="민우 조" userId="0e9e767bb4580046" providerId="LiveId" clId="{269D608F-5FFE-4294-AE98-8341DF8FE391}" dt="2025-09-01T10:26:16.772" v="4641" actId="47"/>
        <pc:sldMkLst>
          <pc:docMk/>
          <pc:sldMk cId="2777340491" sldId="297"/>
        </pc:sldMkLst>
      </pc:sldChg>
      <pc:sldChg chg="del">
        <pc:chgData name="민우 조" userId="0e9e767bb4580046" providerId="LiveId" clId="{269D608F-5FFE-4294-AE98-8341DF8FE391}" dt="2025-09-01T10:26:15.789" v="4640" actId="47"/>
        <pc:sldMkLst>
          <pc:docMk/>
          <pc:sldMk cId="1482885050" sldId="298"/>
        </pc:sldMkLst>
      </pc:sldChg>
      <pc:sldChg chg="del">
        <pc:chgData name="민우 조" userId="0e9e767bb4580046" providerId="LiveId" clId="{269D608F-5FFE-4294-AE98-8341DF8FE391}" dt="2025-09-01T10:26:02.012" v="4628" actId="47"/>
        <pc:sldMkLst>
          <pc:docMk/>
          <pc:sldMk cId="1112537111" sldId="299"/>
        </pc:sldMkLst>
      </pc:sldChg>
      <pc:sldChg chg="del">
        <pc:chgData name="민우 조" userId="0e9e767bb4580046" providerId="LiveId" clId="{269D608F-5FFE-4294-AE98-8341DF8FE391}" dt="2025-09-01T10:26:03.867" v="4630" actId="47"/>
        <pc:sldMkLst>
          <pc:docMk/>
          <pc:sldMk cId="2312997294" sldId="300"/>
        </pc:sldMkLst>
      </pc:sldChg>
      <pc:sldChg chg="del">
        <pc:chgData name="민우 조" userId="0e9e767bb4580046" providerId="LiveId" clId="{269D608F-5FFE-4294-AE98-8341DF8FE391}" dt="2025-09-01T10:26:05.515" v="4632" actId="47"/>
        <pc:sldMkLst>
          <pc:docMk/>
          <pc:sldMk cId="1914137731" sldId="301"/>
        </pc:sldMkLst>
      </pc:sldChg>
      <pc:sldChg chg="del">
        <pc:chgData name="민우 조" userId="0e9e767bb4580046" providerId="LiveId" clId="{269D608F-5FFE-4294-AE98-8341DF8FE391}" dt="2025-09-01T10:26:07.309" v="4634" actId="47"/>
        <pc:sldMkLst>
          <pc:docMk/>
          <pc:sldMk cId="666263746" sldId="302"/>
        </pc:sldMkLst>
      </pc:sldChg>
      <pc:sldChg chg="del">
        <pc:chgData name="민우 조" userId="0e9e767bb4580046" providerId="LiveId" clId="{269D608F-5FFE-4294-AE98-8341DF8FE391}" dt="2025-09-01T10:26:17.689" v="4642" actId="47"/>
        <pc:sldMkLst>
          <pc:docMk/>
          <pc:sldMk cId="3182107444" sldId="303"/>
        </pc:sldMkLst>
      </pc:sldChg>
      <pc:sldChg chg="del">
        <pc:chgData name="민우 조" userId="0e9e767bb4580046" providerId="LiveId" clId="{269D608F-5FFE-4294-AE98-8341DF8FE391}" dt="2025-09-01T10:26:03.070" v="4629" actId="47"/>
        <pc:sldMkLst>
          <pc:docMk/>
          <pc:sldMk cId="3977676378" sldId="304"/>
        </pc:sldMkLst>
      </pc:sldChg>
      <pc:sldChg chg="del">
        <pc:chgData name="민우 조" userId="0e9e767bb4580046" providerId="LiveId" clId="{269D608F-5FFE-4294-AE98-8341DF8FE391}" dt="2025-09-01T10:26:04.670" v="4631" actId="47"/>
        <pc:sldMkLst>
          <pc:docMk/>
          <pc:sldMk cId="3562790941" sldId="305"/>
        </pc:sldMkLst>
      </pc:sldChg>
      <pc:sldChg chg="del">
        <pc:chgData name="민우 조" userId="0e9e767bb4580046" providerId="LiveId" clId="{269D608F-5FFE-4294-AE98-8341DF8FE391}" dt="2025-09-01T10:26:06.406" v="4633" actId="47"/>
        <pc:sldMkLst>
          <pc:docMk/>
          <pc:sldMk cId="2331818910" sldId="306"/>
        </pc:sldMkLst>
      </pc:sldChg>
      <pc:sldChg chg="del">
        <pc:chgData name="민우 조" userId="0e9e767bb4580046" providerId="LiveId" clId="{269D608F-5FFE-4294-AE98-8341DF8FE391}" dt="2025-09-01T10:26:20.576" v="4643" actId="47"/>
        <pc:sldMkLst>
          <pc:docMk/>
          <pc:sldMk cId="1908795819" sldId="307"/>
        </pc:sldMkLst>
      </pc:sldChg>
      <pc:sldChg chg="addSp delSp modSp del mod">
        <pc:chgData name="민우 조" userId="0e9e767bb4580046" providerId="LiveId" clId="{269D608F-5FFE-4294-AE98-8341DF8FE391}" dt="2025-09-03T03:00:31.066" v="10136" actId="47"/>
        <pc:sldMkLst>
          <pc:docMk/>
          <pc:sldMk cId="317587531" sldId="308"/>
        </pc:sldMkLst>
      </pc:sldChg>
      <pc:sldChg chg="del">
        <pc:chgData name="민우 조" userId="0e9e767bb4580046" providerId="LiveId" clId="{269D608F-5FFE-4294-AE98-8341DF8FE391}" dt="2025-09-01T10:26:10.047" v="4635" actId="47"/>
        <pc:sldMkLst>
          <pc:docMk/>
          <pc:sldMk cId="3740504282" sldId="309"/>
        </pc:sldMkLst>
      </pc:sldChg>
      <pc:sldChg chg="del">
        <pc:chgData name="민우 조" userId="0e9e767bb4580046" providerId="LiveId" clId="{269D608F-5FFE-4294-AE98-8341DF8FE391}" dt="2025-09-01T10:26:11.466" v="4636" actId="47"/>
        <pc:sldMkLst>
          <pc:docMk/>
          <pc:sldMk cId="2962960520" sldId="310"/>
        </pc:sldMkLst>
      </pc:sldChg>
      <pc:sldChg chg="del">
        <pc:chgData name="민우 조" userId="0e9e767bb4580046" providerId="LiveId" clId="{269D608F-5FFE-4294-AE98-8341DF8FE391}" dt="2025-09-01T10:26:12.270" v="4637" actId="47"/>
        <pc:sldMkLst>
          <pc:docMk/>
          <pc:sldMk cId="311689436" sldId="311"/>
        </pc:sldMkLst>
      </pc:sldChg>
      <pc:sldChg chg="del">
        <pc:chgData name="민우 조" userId="0e9e767bb4580046" providerId="LiveId" clId="{269D608F-5FFE-4294-AE98-8341DF8FE391}" dt="2025-09-01T10:26:14.257" v="4639" actId="47"/>
        <pc:sldMkLst>
          <pc:docMk/>
          <pc:sldMk cId="3942203888" sldId="312"/>
        </pc:sldMkLst>
      </pc:sldChg>
      <pc:sldChg chg="modSp mod">
        <pc:chgData name="민우 조" userId="0e9e767bb4580046" providerId="LiveId" clId="{269D608F-5FFE-4294-AE98-8341DF8FE391}" dt="2025-09-04T08:01:00.734" v="12179" actId="1076"/>
        <pc:sldMkLst>
          <pc:docMk/>
          <pc:sldMk cId="1465756270" sldId="313"/>
        </pc:sldMkLst>
        <pc:spChg chg="mod">
          <ac:chgData name="민우 조" userId="0e9e767bb4580046" providerId="LiveId" clId="{269D608F-5FFE-4294-AE98-8341DF8FE391}" dt="2025-09-04T08:01:00.734" v="12179" actId="1076"/>
          <ac:spMkLst>
            <pc:docMk/>
            <pc:sldMk cId="1465756270" sldId="313"/>
            <ac:spMk id="5" creationId="{1BB52512-DD8D-D251-71CE-F2BDB389229A}"/>
          </ac:spMkLst>
        </pc:spChg>
      </pc:sldChg>
      <pc:sldChg chg="modSp mod">
        <pc:chgData name="민우 조" userId="0e9e767bb4580046" providerId="LiveId" clId="{269D608F-5FFE-4294-AE98-8341DF8FE391}" dt="2025-09-04T08:01:19.056" v="12182" actId="1076"/>
        <pc:sldMkLst>
          <pc:docMk/>
          <pc:sldMk cId="1516060018" sldId="314"/>
        </pc:sldMkLst>
        <pc:spChg chg="mod">
          <ac:chgData name="민우 조" userId="0e9e767bb4580046" providerId="LiveId" clId="{269D608F-5FFE-4294-AE98-8341DF8FE391}" dt="2025-09-03T08:43:59.334" v="11901" actId="20577"/>
          <ac:spMkLst>
            <pc:docMk/>
            <pc:sldMk cId="1516060018" sldId="314"/>
            <ac:spMk id="6" creationId="{1E058583-D29B-FCEC-74D6-A03E928352CE}"/>
          </ac:spMkLst>
        </pc:spChg>
        <pc:spChg chg="mod">
          <ac:chgData name="민우 조" userId="0e9e767bb4580046" providerId="LiveId" clId="{269D608F-5FFE-4294-AE98-8341DF8FE391}" dt="2025-09-04T08:01:19.056" v="12182" actId="1076"/>
          <ac:spMkLst>
            <pc:docMk/>
            <pc:sldMk cId="1516060018" sldId="314"/>
            <ac:spMk id="7" creationId="{D3498B25-F102-2682-BA00-9969300A62B8}"/>
          </ac:spMkLst>
        </pc:spChg>
      </pc:sldChg>
      <pc:sldChg chg="modSp mod">
        <pc:chgData name="민우 조" userId="0e9e767bb4580046" providerId="LiveId" clId="{269D608F-5FFE-4294-AE98-8341DF8FE391}" dt="2025-09-04T08:01:24.977" v="12183" actId="1076"/>
        <pc:sldMkLst>
          <pc:docMk/>
          <pc:sldMk cId="2301094628" sldId="315"/>
        </pc:sldMkLst>
        <pc:spChg chg="mod">
          <ac:chgData name="민우 조" userId="0e9e767bb4580046" providerId="LiveId" clId="{269D608F-5FFE-4294-AE98-8341DF8FE391}" dt="2025-09-04T08:01:24.977" v="12183" actId="1076"/>
          <ac:spMkLst>
            <pc:docMk/>
            <pc:sldMk cId="2301094628" sldId="315"/>
            <ac:spMk id="6" creationId="{174D71C4-E76C-51EE-9525-F01EDEE67EB1}"/>
          </ac:spMkLst>
        </pc:spChg>
      </pc:sldChg>
      <pc:sldChg chg="modSp mod setBg">
        <pc:chgData name="민우 조" userId="0e9e767bb4580046" providerId="LiveId" clId="{269D608F-5FFE-4294-AE98-8341DF8FE391}" dt="2025-09-04T08:01:14.742" v="12181" actId="1076"/>
        <pc:sldMkLst>
          <pc:docMk/>
          <pc:sldMk cId="1298457388" sldId="316"/>
        </pc:sldMkLst>
        <pc:spChg chg="mod">
          <ac:chgData name="민우 조" userId="0e9e767bb4580046" providerId="LiveId" clId="{269D608F-5FFE-4294-AE98-8341DF8FE391}" dt="2025-09-04T08:01:14.742" v="12181" actId="1076"/>
          <ac:spMkLst>
            <pc:docMk/>
            <pc:sldMk cId="1298457388" sldId="316"/>
            <ac:spMk id="5" creationId="{6B961D73-C0E6-368D-B6C0-FFA224FF3745}"/>
          </ac:spMkLst>
        </pc:spChg>
      </pc:sldChg>
      <pc:sldChg chg="modSp mod setBg">
        <pc:chgData name="민우 조" userId="0e9e767bb4580046" providerId="LiveId" clId="{269D608F-5FFE-4294-AE98-8341DF8FE391}" dt="2025-09-05T02:24:57.704" v="12722" actId="2711"/>
        <pc:sldMkLst>
          <pc:docMk/>
          <pc:sldMk cId="171119454" sldId="317"/>
        </pc:sldMkLst>
        <pc:spChg chg="mod">
          <ac:chgData name="민우 조" userId="0e9e767bb4580046" providerId="LiveId" clId="{269D608F-5FFE-4294-AE98-8341DF8FE391}" dt="2025-09-05T02:24:57.704" v="12722" actId="2711"/>
          <ac:spMkLst>
            <pc:docMk/>
            <pc:sldMk cId="171119454" sldId="317"/>
            <ac:spMk id="6" creationId="{773B8D87-8323-E2BE-CB6A-05812E286ABD}"/>
          </ac:spMkLst>
        </pc:spChg>
        <pc:spChg chg="mod">
          <ac:chgData name="민우 조" userId="0e9e767bb4580046" providerId="LiveId" clId="{269D608F-5FFE-4294-AE98-8341DF8FE391}" dt="2025-09-04T08:01:30.032" v="12184" actId="1076"/>
          <ac:spMkLst>
            <pc:docMk/>
            <pc:sldMk cId="171119454" sldId="317"/>
            <ac:spMk id="8" creationId="{36CE1E7F-EF12-2310-A592-0370DE6C7386}"/>
          </ac:spMkLst>
        </pc:spChg>
        <pc:spChg chg="mod">
          <ac:chgData name="민우 조" userId="0e9e767bb4580046" providerId="LiveId" clId="{269D608F-5FFE-4294-AE98-8341DF8FE391}" dt="2025-09-03T08:48:18.903" v="11905" actId="20577"/>
          <ac:spMkLst>
            <pc:docMk/>
            <pc:sldMk cId="171119454" sldId="317"/>
            <ac:spMk id="17" creationId="{EC051B5D-0CCD-C756-384F-D11F206A1207}"/>
          </ac:spMkLst>
        </pc:spChg>
      </pc:sldChg>
      <pc:sldChg chg="modSp mod setBg">
        <pc:chgData name="민우 조" userId="0e9e767bb4580046" providerId="LiveId" clId="{269D608F-5FFE-4294-AE98-8341DF8FE391}" dt="2025-09-04T08:01:37.840" v="12186" actId="1076"/>
        <pc:sldMkLst>
          <pc:docMk/>
          <pc:sldMk cId="3682466385" sldId="318"/>
        </pc:sldMkLst>
        <pc:spChg chg="mod">
          <ac:chgData name="민우 조" userId="0e9e767bb4580046" providerId="LiveId" clId="{269D608F-5FFE-4294-AE98-8341DF8FE391}" dt="2025-09-04T08:01:37.840" v="12186" actId="1076"/>
          <ac:spMkLst>
            <pc:docMk/>
            <pc:sldMk cId="3682466385" sldId="318"/>
            <ac:spMk id="7" creationId="{9DA07007-C997-1669-2509-5F30463E171B}"/>
          </ac:spMkLst>
        </pc:spChg>
      </pc:sldChg>
      <pc:sldChg chg="modSp mod setBg">
        <pc:chgData name="민우 조" userId="0e9e767bb4580046" providerId="LiveId" clId="{269D608F-5FFE-4294-AE98-8341DF8FE391}" dt="2025-09-04T08:01:45.325" v="12187" actId="1076"/>
        <pc:sldMkLst>
          <pc:docMk/>
          <pc:sldMk cId="1592466529" sldId="319"/>
        </pc:sldMkLst>
        <pc:spChg chg="mod">
          <ac:chgData name="민우 조" userId="0e9e767bb4580046" providerId="LiveId" clId="{269D608F-5FFE-4294-AE98-8341DF8FE391}" dt="2025-09-04T08:01:45.325" v="12187" actId="1076"/>
          <ac:spMkLst>
            <pc:docMk/>
            <pc:sldMk cId="1592466529" sldId="319"/>
            <ac:spMk id="8" creationId="{B5D185D8-1BBB-DF4D-7825-2A9CC9B75CED}"/>
          </ac:spMkLst>
        </pc:spChg>
      </pc:sldChg>
      <pc:sldChg chg="modSp mod setBg">
        <pc:chgData name="민우 조" userId="0e9e767bb4580046" providerId="LiveId" clId="{269D608F-5FFE-4294-AE98-8341DF8FE391}" dt="2025-09-04T08:01:50.414" v="12189" actId="1076"/>
        <pc:sldMkLst>
          <pc:docMk/>
          <pc:sldMk cId="2628707329" sldId="320"/>
        </pc:sldMkLst>
        <pc:spChg chg="mod">
          <ac:chgData name="민우 조" userId="0e9e767bb4580046" providerId="LiveId" clId="{269D608F-5FFE-4294-AE98-8341DF8FE391}" dt="2025-09-04T08:01:50.414" v="12189" actId="1076"/>
          <ac:spMkLst>
            <pc:docMk/>
            <pc:sldMk cId="2628707329" sldId="320"/>
            <ac:spMk id="8" creationId="{28F37923-5B0F-0BAC-AFCD-77F338A37732}"/>
          </ac:spMkLst>
        </pc:spChg>
      </pc:sldChg>
      <pc:sldChg chg="modSp mod setBg">
        <pc:chgData name="민우 조" userId="0e9e767bb4580046" providerId="LiveId" clId="{269D608F-5FFE-4294-AE98-8341DF8FE391}" dt="2025-09-04T08:01:55.381" v="12190" actId="1076"/>
        <pc:sldMkLst>
          <pc:docMk/>
          <pc:sldMk cId="3087155694" sldId="321"/>
        </pc:sldMkLst>
        <pc:spChg chg="mod">
          <ac:chgData name="민우 조" userId="0e9e767bb4580046" providerId="LiveId" clId="{269D608F-5FFE-4294-AE98-8341DF8FE391}" dt="2025-09-04T08:01:55.381" v="12190" actId="1076"/>
          <ac:spMkLst>
            <pc:docMk/>
            <pc:sldMk cId="3087155694" sldId="321"/>
            <ac:spMk id="9" creationId="{84FB6FEE-373F-3622-CFED-0D3DDA186B96}"/>
          </ac:spMkLst>
        </pc:spChg>
      </pc:sldChg>
      <pc:sldChg chg="modSp mod setBg">
        <pc:chgData name="민우 조" userId="0e9e767bb4580046" providerId="LiveId" clId="{269D608F-5FFE-4294-AE98-8341DF8FE391}" dt="2025-09-04T08:02:03.494" v="12193" actId="1076"/>
        <pc:sldMkLst>
          <pc:docMk/>
          <pc:sldMk cId="1266007975" sldId="322"/>
        </pc:sldMkLst>
      </pc:sldChg>
      <pc:sldChg chg="modSp mod setBg">
        <pc:chgData name="민우 조" userId="0e9e767bb4580046" providerId="LiveId" clId="{269D608F-5FFE-4294-AE98-8341DF8FE391}" dt="2025-09-04T08:02:08.584" v="12194" actId="1076"/>
        <pc:sldMkLst>
          <pc:docMk/>
          <pc:sldMk cId="3172044050" sldId="323"/>
        </pc:sldMkLst>
        <pc:spChg chg="mod">
          <ac:chgData name="민우 조" userId="0e9e767bb4580046" providerId="LiveId" clId="{269D608F-5FFE-4294-AE98-8341DF8FE391}" dt="2025-09-04T08:02:08.584" v="12194" actId="1076"/>
          <ac:spMkLst>
            <pc:docMk/>
            <pc:sldMk cId="3172044050" sldId="323"/>
            <ac:spMk id="8" creationId="{7E8A8E03-1CEE-F8A1-F7F1-D9988F183618}"/>
          </ac:spMkLst>
        </pc:spChg>
      </pc:sldChg>
      <pc:sldChg chg="modSp mod setBg">
        <pc:chgData name="민우 조" userId="0e9e767bb4580046" providerId="LiveId" clId="{269D608F-5FFE-4294-AE98-8341DF8FE391}" dt="2025-09-04T13:57:00.993" v="12660" actId="27636"/>
        <pc:sldMkLst>
          <pc:docMk/>
          <pc:sldMk cId="3176646725" sldId="324"/>
        </pc:sldMkLst>
        <pc:spChg chg="mod">
          <ac:chgData name="민우 조" userId="0e9e767bb4580046" providerId="LiveId" clId="{269D608F-5FFE-4294-AE98-8341DF8FE391}" dt="2025-09-01T03:08:50.927" v="1765" actId="20577"/>
          <ac:spMkLst>
            <pc:docMk/>
            <pc:sldMk cId="3176646725" sldId="324"/>
            <ac:spMk id="4" creationId="{C7B833D4-FD8E-9870-BAA7-483252BE9D91}"/>
          </ac:spMkLst>
        </pc:spChg>
        <pc:spChg chg="mod">
          <ac:chgData name="민우 조" userId="0e9e767bb4580046" providerId="LiveId" clId="{269D608F-5FFE-4294-AE98-8341DF8FE391}" dt="2025-09-04T08:02:14.529" v="12195" actId="1076"/>
          <ac:spMkLst>
            <pc:docMk/>
            <pc:sldMk cId="3176646725" sldId="324"/>
            <ac:spMk id="9" creationId="{B3CAAA4F-1979-0B27-5316-20FB59B8F9E5}"/>
          </ac:spMkLst>
        </pc:spChg>
        <pc:spChg chg="mod">
          <ac:chgData name="민우 조" userId="0e9e767bb4580046" providerId="LiveId" clId="{269D608F-5FFE-4294-AE98-8341DF8FE391}" dt="2025-09-04T13:57:00.993" v="12660" actId="27636"/>
          <ac:spMkLst>
            <pc:docMk/>
            <pc:sldMk cId="3176646725" sldId="324"/>
            <ac:spMk id="38" creationId="{C3407F94-A66B-6273-C49D-913DF944BC6B}"/>
          </ac:spMkLst>
        </pc:spChg>
      </pc:sldChg>
      <pc:sldChg chg="addSp delSp modSp mod ord setBg">
        <pc:chgData name="민우 조" userId="0e9e767bb4580046" providerId="LiveId" clId="{269D608F-5FFE-4294-AE98-8341DF8FE391}" dt="2025-09-04T08:33:01.191" v="12577" actId="20577"/>
        <pc:sldMkLst>
          <pc:docMk/>
          <pc:sldMk cId="2380560001" sldId="325"/>
        </pc:sldMkLst>
        <pc:spChg chg="mod">
          <ac:chgData name="민우 조" userId="0e9e767bb4580046" providerId="LiveId" clId="{269D608F-5FFE-4294-AE98-8341DF8FE391}" dt="2025-09-04T08:32:50.516" v="12551" actId="255"/>
          <ac:spMkLst>
            <pc:docMk/>
            <pc:sldMk cId="2380560001" sldId="325"/>
            <ac:spMk id="4" creationId="{2F6EB13F-3B6A-98BA-D20C-3D7B41C47957}"/>
          </ac:spMkLst>
        </pc:spChg>
        <pc:spChg chg="mod">
          <ac:chgData name="민우 조" userId="0e9e767bb4580046" providerId="LiveId" clId="{269D608F-5FFE-4294-AE98-8341DF8FE391}" dt="2025-09-04T08:00:19.980" v="12171" actId="1076"/>
          <ac:spMkLst>
            <pc:docMk/>
            <pc:sldMk cId="2380560001" sldId="325"/>
            <ac:spMk id="7" creationId="{A07720C9-FE42-C1FB-7213-E8485B4204B2}"/>
          </ac:spMkLst>
        </pc:spChg>
        <pc:spChg chg="add mod">
          <ac:chgData name="민우 조" userId="0e9e767bb4580046" providerId="LiveId" clId="{269D608F-5FFE-4294-AE98-8341DF8FE391}" dt="2025-09-04T08:33:01.191" v="12577" actId="20577"/>
          <ac:spMkLst>
            <pc:docMk/>
            <pc:sldMk cId="2380560001" sldId="325"/>
            <ac:spMk id="9" creationId="{245204F2-3A0B-B19E-AA7B-D32D6B4B15F1}"/>
          </ac:spMkLst>
        </pc:spChg>
        <pc:spChg chg="add mod">
          <ac:chgData name="민우 조" userId="0e9e767bb4580046" providerId="LiveId" clId="{269D608F-5FFE-4294-AE98-8341DF8FE391}" dt="2025-09-01T02:17:14.216" v="49" actId="20577"/>
          <ac:spMkLst>
            <pc:docMk/>
            <pc:sldMk cId="2380560001" sldId="325"/>
            <ac:spMk id="10" creationId="{4703E8ED-2114-12C6-C7CA-3338C75D5AF0}"/>
          </ac:spMkLst>
        </pc:spChg>
        <pc:spChg chg="add mod">
          <ac:chgData name="민우 조" userId="0e9e767bb4580046" providerId="LiveId" clId="{269D608F-5FFE-4294-AE98-8341DF8FE391}" dt="2025-09-01T02:17:29.377" v="59" actId="20577"/>
          <ac:spMkLst>
            <pc:docMk/>
            <pc:sldMk cId="2380560001" sldId="325"/>
            <ac:spMk id="12" creationId="{310C9032-0734-7E3B-7C71-0C69F5C6391D}"/>
          </ac:spMkLst>
        </pc:spChg>
        <pc:spChg chg="add mod">
          <ac:chgData name="민우 조" userId="0e9e767bb4580046" providerId="LiveId" clId="{269D608F-5FFE-4294-AE98-8341DF8FE391}" dt="2025-09-03T08:29:34.651" v="11895" actId="122"/>
          <ac:spMkLst>
            <pc:docMk/>
            <pc:sldMk cId="2380560001" sldId="325"/>
            <ac:spMk id="13" creationId="{B5C6A13E-3D56-CA5D-7C20-7915819D7EE9}"/>
          </ac:spMkLst>
        </pc:spChg>
        <pc:spChg chg="mod">
          <ac:chgData name="민우 조" userId="0e9e767bb4580046" providerId="LiveId" clId="{269D608F-5FFE-4294-AE98-8341DF8FE391}" dt="2025-09-01T02:16:31.345" v="16" actId="34135"/>
          <ac:spMkLst>
            <pc:docMk/>
            <pc:sldMk cId="2380560001" sldId="325"/>
            <ac:spMk id="19" creationId="{4D110C94-8303-CF48-5A68-FDD394A0D699}"/>
          </ac:spMkLst>
        </pc:spChg>
        <pc:picChg chg="add mod">
          <ac:chgData name="민우 조" userId="0e9e767bb4580046" providerId="LiveId" clId="{269D608F-5FFE-4294-AE98-8341DF8FE391}" dt="2025-09-03T08:29:20.300" v="11894" actId="1076"/>
          <ac:picMkLst>
            <pc:docMk/>
            <pc:sldMk cId="2380560001" sldId="325"/>
            <ac:picMk id="2" creationId="{66184B00-EFAE-1034-E960-EF3FDEDCF42C}"/>
          </ac:picMkLst>
        </pc:picChg>
        <pc:picChg chg="add mod">
          <ac:chgData name="민우 조" userId="0e9e767bb4580046" providerId="LiveId" clId="{269D608F-5FFE-4294-AE98-8341DF8FE391}" dt="2025-09-01T02:16:05.013" v="11" actId="1076"/>
          <ac:picMkLst>
            <pc:docMk/>
            <pc:sldMk cId="2380560001" sldId="325"/>
            <ac:picMk id="6" creationId="{6743AC9D-8088-60AF-A189-C1846DB194DD}"/>
          </ac:picMkLst>
        </pc:picChg>
        <pc:picChg chg="add mod">
          <ac:chgData name="민우 조" userId="0e9e767bb4580046" providerId="LiveId" clId="{269D608F-5FFE-4294-AE98-8341DF8FE391}" dt="2025-09-01T02:16:01.298" v="10" actId="1076"/>
          <ac:picMkLst>
            <pc:docMk/>
            <pc:sldMk cId="2380560001" sldId="325"/>
            <ac:picMk id="8" creationId="{F13293BB-90E4-51D0-0944-AA1B96BCB46F}"/>
          </ac:picMkLst>
        </pc:picChg>
      </pc:sldChg>
      <pc:sldChg chg="addSp delSp modSp add mod ord setBg">
        <pc:chgData name="민우 조" userId="0e9e767bb4580046" providerId="LiveId" clId="{269D608F-5FFE-4294-AE98-8341DF8FE391}" dt="2025-09-04T08:33:07.407" v="12579"/>
        <pc:sldMkLst>
          <pc:docMk/>
          <pc:sldMk cId="2744576343" sldId="326"/>
        </pc:sldMkLst>
        <pc:spChg chg="mod">
          <ac:chgData name="민우 조" userId="0e9e767bb4580046" providerId="LiveId" clId="{269D608F-5FFE-4294-AE98-8341DF8FE391}" dt="2025-09-04T08:00:26.369" v="12172" actId="1076"/>
          <ac:spMkLst>
            <pc:docMk/>
            <pc:sldMk cId="2744576343" sldId="326"/>
            <ac:spMk id="5" creationId="{6A47F528-1ED0-575A-9610-6BA3DB9A363B}"/>
          </ac:spMkLst>
        </pc:spChg>
        <pc:spChg chg="add mod">
          <ac:chgData name="민우 조" userId="0e9e767bb4580046" providerId="LiveId" clId="{269D608F-5FFE-4294-AE98-8341DF8FE391}" dt="2025-09-04T08:33:07.407" v="12579"/>
          <ac:spMkLst>
            <pc:docMk/>
            <pc:sldMk cId="2744576343" sldId="326"/>
            <ac:spMk id="6" creationId="{9EA00487-D0B5-7949-3B9E-013F0FA412B9}"/>
          </ac:spMkLst>
        </pc:spChg>
        <pc:spChg chg="add mod">
          <ac:chgData name="민우 조" userId="0e9e767bb4580046" providerId="LiveId" clId="{269D608F-5FFE-4294-AE98-8341DF8FE391}" dt="2025-09-01T02:30:49.637" v="406" actId="1076"/>
          <ac:spMkLst>
            <pc:docMk/>
            <pc:sldMk cId="2744576343" sldId="326"/>
            <ac:spMk id="15" creationId="{B78C514A-8059-1E15-FC7F-152472A455F2}"/>
          </ac:spMkLst>
        </pc:spChg>
        <pc:spChg chg="add mod">
          <ac:chgData name="민우 조" userId="0e9e767bb4580046" providerId="LiveId" clId="{269D608F-5FFE-4294-AE98-8341DF8FE391}" dt="2025-09-01T02:31:06.123" v="408" actId="1076"/>
          <ac:spMkLst>
            <pc:docMk/>
            <pc:sldMk cId="2744576343" sldId="326"/>
            <ac:spMk id="16" creationId="{12D44D50-996A-2CAB-5DB8-49A29B2E4085}"/>
          </ac:spMkLst>
        </pc:spChg>
        <pc:spChg chg="add mod">
          <ac:chgData name="민우 조" userId="0e9e767bb4580046" providerId="LiveId" clId="{269D608F-5FFE-4294-AE98-8341DF8FE391}" dt="2025-09-01T02:52:39.117" v="1038" actId="20577"/>
          <ac:spMkLst>
            <pc:docMk/>
            <pc:sldMk cId="2744576343" sldId="326"/>
            <ac:spMk id="17" creationId="{85A01EB4-B122-94FD-1A19-CB115E201BAB}"/>
          </ac:spMkLst>
        </pc:spChg>
        <pc:spChg chg="add del">
          <ac:chgData name="민우 조" userId="0e9e767bb4580046" providerId="LiveId" clId="{269D608F-5FFE-4294-AE98-8341DF8FE391}" dt="2025-09-01T02:27:05.488" v="381" actId="478"/>
          <ac:spMkLst>
            <pc:docMk/>
            <pc:sldMk cId="2744576343" sldId="326"/>
            <ac:spMk id="21" creationId="{01E5EE20-B892-2022-8B68-27FD7775AEC8}"/>
          </ac:spMkLst>
        </pc:spChg>
        <pc:picChg chg="add mod modCrop">
          <ac:chgData name="민우 조" userId="0e9e767bb4580046" providerId="LiveId" clId="{269D608F-5FFE-4294-AE98-8341DF8FE391}" dt="2025-09-01T02:30:39.735" v="404" actId="14100"/>
          <ac:picMkLst>
            <pc:docMk/>
            <pc:sldMk cId="2744576343" sldId="326"/>
            <ac:picMk id="12" creationId="{21CF7756-28BD-6B3E-43D6-A786CECA2D76}"/>
          </ac:picMkLst>
        </pc:picChg>
        <pc:picChg chg="add mod modCrop">
          <ac:chgData name="민우 조" userId="0e9e767bb4580046" providerId="LiveId" clId="{269D608F-5FFE-4294-AE98-8341DF8FE391}" dt="2025-09-01T02:30:29.557" v="403" actId="14100"/>
          <ac:picMkLst>
            <pc:docMk/>
            <pc:sldMk cId="2744576343" sldId="326"/>
            <ac:picMk id="14" creationId="{20B6F1EF-77AB-B18B-F379-790CA24834BF}"/>
          </ac:picMkLst>
        </pc:picChg>
      </pc:sldChg>
      <pc:sldChg chg="addSp delSp modSp add mod setBg">
        <pc:chgData name="민우 조" userId="0e9e767bb4580046" providerId="LiveId" clId="{269D608F-5FFE-4294-AE98-8341DF8FE391}" dt="2025-09-04T08:33:15.241" v="12581"/>
        <pc:sldMkLst>
          <pc:docMk/>
          <pc:sldMk cId="2317053070" sldId="327"/>
        </pc:sldMkLst>
        <pc:spChg chg="mod">
          <ac:chgData name="민우 조" userId="0e9e767bb4580046" providerId="LiveId" clId="{269D608F-5FFE-4294-AE98-8341DF8FE391}" dt="2025-09-04T08:00:32.181" v="12173" actId="1076"/>
          <ac:spMkLst>
            <pc:docMk/>
            <pc:sldMk cId="2317053070" sldId="327"/>
            <ac:spMk id="6" creationId="{91771DD8-672D-4490-401D-45B3148B12C8}"/>
          </ac:spMkLst>
        </pc:spChg>
        <pc:spChg chg="add mod">
          <ac:chgData name="민우 조" userId="0e9e767bb4580046" providerId="LiveId" clId="{269D608F-5FFE-4294-AE98-8341DF8FE391}" dt="2025-09-04T08:33:15.241" v="12581"/>
          <ac:spMkLst>
            <pc:docMk/>
            <pc:sldMk cId="2317053070" sldId="327"/>
            <ac:spMk id="8" creationId="{D5F87255-5134-D8A1-8D20-1695987CA4B9}"/>
          </ac:spMkLst>
        </pc:spChg>
        <pc:spChg chg="mod">
          <ac:chgData name="민우 조" userId="0e9e767bb4580046" providerId="LiveId" clId="{269D608F-5FFE-4294-AE98-8341DF8FE391}" dt="2025-09-01T03:07:13.903" v="1705" actId="1076"/>
          <ac:spMkLst>
            <pc:docMk/>
            <pc:sldMk cId="2317053070" sldId="327"/>
            <ac:spMk id="17" creationId="{AD1B426E-3DEF-33A3-E38E-08641BF53E43}"/>
          </ac:spMkLst>
        </pc:spChg>
        <pc:spChg chg="add del">
          <ac:chgData name="민우 조" userId="0e9e767bb4580046" providerId="LiveId" clId="{269D608F-5FFE-4294-AE98-8341DF8FE391}" dt="2025-09-01T02:58:48.328" v="1054" actId="478"/>
          <ac:spMkLst>
            <pc:docMk/>
            <pc:sldMk cId="2317053070" sldId="327"/>
            <ac:spMk id="21" creationId="{D7369AE9-1F94-AF47-0576-96772A29E98F}"/>
          </ac:spMkLst>
        </pc:spChg>
        <pc:picChg chg="add mod">
          <ac:chgData name="민우 조" userId="0e9e767bb4580046" providerId="LiveId" clId="{269D608F-5FFE-4294-AE98-8341DF8FE391}" dt="2025-09-01T03:07:41.616" v="1707" actId="1076"/>
          <ac:picMkLst>
            <pc:docMk/>
            <pc:sldMk cId="2317053070" sldId="327"/>
            <ac:picMk id="5" creationId="{0D210A23-8B61-3A2C-7ACF-B631A1FD6003}"/>
          </ac:picMkLst>
        </pc:picChg>
      </pc:sldChg>
      <pc:sldChg chg="addSp delSp modSp add mod setBg delAnim modAnim">
        <pc:chgData name="민우 조" userId="0e9e767bb4580046" providerId="LiveId" clId="{269D608F-5FFE-4294-AE98-8341DF8FE391}" dt="2025-09-04T08:39:02.729" v="12654" actId="20577"/>
        <pc:sldMkLst>
          <pc:docMk/>
          <pc:sldMk cId="485897017" sldId="328"/>
        </pc:sldMkLst>
        <pc:spChg chg="mod">
          <ac:chgData name="민우 조" userId="0e9e767bb4580046" providerId="LiveId" clId="{269D608F-5FFE-4294-AE98-8341DF8FE391}" dt="2025-09-01T13:30:24.226" v="4795" actId="20577"/>
          <ac:spMkLst>
            <pc:docMk/>
            <pc:sldMk cId="485897017" sldId="328"/>
            <ac:spMk id="4" creationId="{C7AB2200-36BC-6472-F937-66A9C3149D4A}"/>
          </ac:spMkLst>
        </pc:spChg>
        <pc:spChg chg="mod">
          <ac:chgData name="민우 조" userId="0e9e767bb4580046" providerId="LiveId" clId="{269D608F-5FFE-4294-AE98-8341DF8FE391}" dt="2025-09-02T04:45:57.256" v="5410" actId="2711"/>
          <ac:spMkLst>
            <pc:docMk/>
            <pc:sldMk cId="485897017" sldId="328"/>
            <ac:spMk id="6" creationId="{9522CA42-1035-56D1-4574-2D48ADF49E24}"/>
          </ac:spMkLst>
        </pc:spChg>
        <pc:spChg chg="add del mod ord">
          <ac:chgData name="민우 조" userId="0e9e767bb4580046" providerId="LiveId" clId="{269D608F-5FFE-4294-AE98-8341DF8FE391}" dt="2025-09-04T08:14:50.355" v="12336" actId="1076"/>
          <ac:spMkLst>
            <pc:docMk/>
            <pc:sldMk cId="485897017" sldId="328"/>
            <ac:spMk id="7" creationId="{B57DA923-F3D6-00E9-42F4-564F5BE1EF3D}"/>
          </ac:spMkLst>
        </pc:spChg>
        <pc:spChg chg="mod">
          <ac:chgData name="민우 조" userId="0e9e767bb4580046" providerId="LiveId" clId="{269D608F-5FFE-4294-AE98-8341DF8FE391}" dt="2025-09-04T08:04:39.006" v="12204" actId="1076"/>
          <ac:spMkLst>
            <pc:docMk/>
            <pc:sldMk cId="485897017" sldId="328"/>
            <ac:spMk id="8" creationId="{8A1069CC-4F46-9390-DFEC-9F7705DF0A69}"/>
          </ac:spMkLst>
        </pc:spChg>
        <pc:spChg chg="add mod">
          <ac:chgData name="민우 조" userId="0e9e767bb4580046" providerId="LiveId" clId="{269D608F-5FFE-4294-AE98-8341DF8FE391}" dt="2025-09-04T08:39:02.729" v="12654" actId="20577"/>
          <ac:spMkLst>
            <pc:docMk/>
            <pc:sldMk cId="485897017" sldId="328"/>
            <ac:spMk id="10" creationId="{A1045E71-5F38-A1A6-7F0B-B9FAF2AE9C26}"/>
          </ac:spMkLst>
        </pc:spChg>
        <pc:spChg chg="add mod">
          <ac:chgData name="민우 조" userId="0e9e767bb4580046" providerId="LiveId" clId="{269D608F-5FFE-4294-AE98-8341DF8FE391}" dt="2025-09-04T08:18:25.830" v="12407" actId="1076"/>
          <ac:spMkLst>
            <pc:docMk/>
            <pc:sldMk cId="485897017" sldId="328"/>
            <ac:spMk id="26" creationId="{6182CB13-DA69-D21A-7CF6-8180D3F1D368}"/>
          </ac:spMkLst>
        </pc:spChg>
        <pc:spChg chg="add mod">
          <ac:chgData name="민우 조" userId="0e9e767bb4580046" providerId="LiveId" clId="{269D608F-5FFE-4294-AE98-8341DF8FE391}" dt="2025-09-04T08:17:13.246" v="12393" actId="20577"/>
          <ac:spMkLst>
            <pc:docMk/>
            <pc:sldMk cId="485897017" sldId="328"/>
            <ac:spMk id="28" creationId="{87AF3D77-127A-759B-C819-A3A3BB073F27}"/>
          </ac:spMkLst>
        </pc:spChg>
        <pc:spChg chg="add mod">
          <ac:chgData name="민우 조" userId="0e9e767bb4580046" providerId="LiveId" clId="{269D608F-5FFE-4294-AE98-8341DF8FE391}" dt="2025-09-04T08:17:22.668" v="12394" actId="1076"/>
          <ac:spMkLst>
            <pc:docMk/>
            <pc:sldMk cId="485897017" sldId="328"/>
            <ac:spMk id="29" creationId="{89D1D01A-2ED5-D291-784E-787055CD0ADA}"/>
          </ac:spMkLst>
        </pc:spChg>
        <pc:spChg chg="add mod">
          <ac:chgData name="민우 조" userId="0e9e767bb4580046" providerId="LiveId" clId="{269D608F-5FFE-4294-AE98-8341DF8FE391}" dt="2025-09-04T08:16:22.347" v="12364" actId="20577"/>
          <ac:spMkLst>
            <pc:docMk/>
            <pc:sldMk cId="485897017" sldId="328"/>
            <ac:spMk id="32" creationId="{80678C02-AA04-43C2-8450-7AA47450353C}"/>
          </ac:spMkLst>
        </pc:spChg>
        <pc:picChg chg="add mod">
          <ac:chgData name="민우 조" userId="0e9e767bb4580046" providerId="LiveId" clId="{269D608F-5FFE-4294-AE98-8341DF8FE391}" dt="2025-09-04T08:14:50.355" v="12336" actId="1076"/>
          <ac:picMkLst>
            <pc:docMk/>
            <pc:sldMk cId="485897017" sldId="328"/>
            <ac:picMk id="24" creationId="{0AC67060-0483-00C6-B876-223CC38B84F4}"/>
          </ac:picMkLst>
        </pc:picChg>
      </pc:sldChg>
      <pc:sldChg chg="add del">
        <pc:chgData name="민우 조" userId="0e9e767bb4580046" providerId="LiveId" clId="{269D608F-5FFE-4294-AE98-8341DF8FE391}" dt="2025-09-01T03:08:59.205" v="1767"/>
        <pc:sldMkLst>
          <pc:docMk/>
          <pc:sldMk cId="602797339" sldId="328"/>
        </pc:sldMkLst>
      </pc:sldChg>
      <pc:sldChg chg="addSp delSp modSp add mod ord setBg">
        <pc:chgData name="민우 조" userId="0e9e767bb4580046" providerId="LiveId" clId="{269D608F-5FFE-4294-AE98-8341DF8FE391}" dt="2025-09-04T08:34:58.065" v="12613" actId="255"/>
        <pc:sldMkLst>
          <pc:docMk/>
          <pc:sldMk cId="1997396774" sldId="329"/>
        </pc:sldMkLst>
        <pc:spChg chg="mod">
          <ac:chgData name="민우 조" userId="0e9e767bb4580046" providerId="LiveId" clId="{269D608F-5FFE-4294-AE98-8341DF8FE391}" dt="2025-09-04T08:34:58.065" v="12613" actId="255"/>
          <ac:spMkLst>
            <pc:docMk/>
            <pc:sldMk cId="1997396774" sldId="329"/>
            <ac:spMk id="6" creationId="{B8044FF2-B3DF-EBE2-5F03-B5957D071CA4}"/>
          </ac:spMkLst>
        </pc:spChg>
        <pc:spChg chg="add mod">
          <ac:chgData name="민우 조" userId="0e9e767bb4580046" providerId="LiveId" clId="{269D608F-5FFE-4294-AE98-8341DF8FE391}" dt="2025-09-03T08:57:14.621" v="11906" actId="122"/>
          <ac:spMkLst>
            <pc:docMk/>
            <pc:sldMk cId="1997396774" sldId="329"/>
            <ac:spMk id="8" creationId="{985B8353-EA98-7D61-EAE2-1F08E9084458}"/>
          </ac:spMkLst>
        </pc:spChg>
        <pc:spChg chg="add mod">
          <ac:chgData name="민우 조" userId="0e9e767bb4580046" providerId="LiveId" clId="{269D608F-5FFE-4294-AE98-8341DF8FE391}" dt="2025-09-01T07:23:34.904" v="2774" actId="1036"/>
          <ac:spMkLst>
            <pc:docMk/>
            <pc:sldMk cId="1997396774" sldId="329"/>
            <ac:spMk id="9" creationId="{D7A7E0FC-3D31-999E-712E-5E1D4A3FB1D0}"/>
          </ac:spMkLst>
        </pc:spChg>
        <pc:spChg chg="add mod ord">
          <ac:chgData name="민우 조" userId="0e9e767bb4580046" providerId="LiveId" clId="{269D608F-5FFE-4294-AE98-8341DF8FE391}" dt="2025-09-01T07:23:34.904" v="2774" actId="1036"/>
          <ac:spMkLst>
            <pc:docMk/>
            <pc:sldMk cId="1997396774" sldId="329"/>
            <ac:spMk id="10" creationId="{659BAA1C-CF8C-6311-EC6D-4D37FDD7BF7A}"/>
          </ac:spMkLst>
        </pc:spChg>
        <pc:spChg chg="add mod ord">
          <ac:chgData name="민우 조" userId="0e9e767bb4580046" providerId="LiveId" clId="{269D608F-5FFE-4294-AE98-8341DF8FE391}" dt="2025-09-01T07:23:45.035" v="2795" actId="1076"/>
          <ac:spMkLst>
            <pc:docMk/>
            <pc:sldMk cId="1997396774" sldId="329"/>
            <ac:spMk id="11" creationId="{598F57FB-2F91-FE5D-5257-EEB69573700F}"/>
          </ac:spMkLst>
        </pc:spChg>
        <pc:spChg chg="add mod">
          <ac:chgData name="민우 조" userId="0e9e767bb4580046" providerId="LiveId" clId="{269D608F-5FFE-4294-AE98-8341DF8FE391}" dt="2025-09-01T07:23:34.904" v="2774" actId="1036"/>
          <ac:spMkLst>
            <pc:docMk/>
            <pc:sldMk cId="1997396774" sldId="329"/>
            <ac:spMk id="12" creationId="{D401B718-7BFD-7E4E-648B-DD9611A30E6D}"/>
          </ac:spMkLst>
        </pc:spChg>
        <pc:spChg chg="add mod">
          <ac:chgData name="민우 조" userId="0e9e767bb4580046" providerId="LiveId" clId="{269D608F-5FFE-4294-AE98-8341DF8FE391}" dt="2025-09-01T07:23:34.904" v="2774" actId="1036"/>
          <ac:spMkLst>
            <pc:docMk/>
            <pc:sldMk cId="1997396774" sldId="329"/>
            <ac:spMk id="13" creationId="{E1F392D5-4712-3EFE-1019-D17C47B7DFA9}"/>
          </ac:spMkLst>
        </pc:spChg>
        <pc:spChg chg="mod">
          <ac:chgData name="민우 조" userId="0e9e767bb4580046" providerId="LiveId" clId="{269D608F-5FFE-4294-AE98-8341DF8FE391}" dt="2025-09-04T08:27:15.219" v="12516" actId="1076"/>
          <ac:spMkLst>
            <pc:docMk/>
            <pc:sldMk cId="1997396774" sldId="329"/>
            <ac:spMk id="14" creationId="{0B71C239-5F56-213A-5F38-932A395E3D39}"/>
          </ac:spMkLst>
        </pc:spChg>
        <pc:spChg chg="add mod">
          <ac:chgData name="민우 조" userId="0e9e767bb4580046" providerId="LiveId" clId="{269D608F-5FFE-4294-AE98-8341DF8FE391}" dt="2025-09-04T08:33:45.718" v="12585"/>
          <ac:spMkLst>
            <pc:docMk/>
            <pc:sldMk cId="1997396774" sldId="329"/>
            <ac:spMk id="15" creationId="{4B576045-1F7F-E0C0-7F9B-A188A954EFE4}"/>
          </ac:spMkLst>
        </pc:spChg>
        <pc:picChg chg="add mod">
          <ac:chgData name="민우 조" userId="0e9e767bb4580046" providerId="LiveId" clId="{269D608F-5FFE-4294-AE98-8341DF8FE391}" dt="2025-09-01T07:23:34.904" v="2774" actId="1036"/>
          <ac:picMkLst>
            <pc:docMk/>
            <pc:sldMk cId="1997396774" sldId="329"/>
            <ac:picMk id="7" creationId="{53DFB4FF-3ED2-1D59-C0C7-2DE286EF8726}"/>
          </ac:picMkLst>
        </pc:picChg>
      </pc:sldChg>
      <pc:sldChg chg="addSp delSp modSp add mod ord setBg modAnim">
        <pc:chgData name="민우 조" userId="0e9e767bb4580046" providerId="LiveId" clId="{269D608F-5FFE-4294-AE98-8341DF8FE391}" dt="2025-09-04T08:33:50.076" v="12587"/>
        <pc:sldMkLst>
          <pc:docMk/>
          <pc:sldMk cId="3665821016" sldId="330"/>
        </pc:sldMkLst>
        <pc:spChg chg="add del mod">
          <ac:chgData name="민우 조" userId="0e9e767bb4580046" providerId="LiveId" clId="{269D608F-5FFE-4294-AE98-8341DF8FE391}" dt="2025-09-01T08:24:06.806" v="3443" actId="20577"/>
          <ac:spMkLst>
            <pc:docMk/>
            <pc:sldMk cId="3665821016" sldId="330"/>
            <ac:spMk id="6" creationId="{D227F4B8-C0BB-F6C9-488E-6662397FF2E7}"/>
          </ac:spMkLst>
        </pc:spChg>
        <pc:spChg chg="mod">
          <ac:chgData name="민우 조" userId="0e9e767bb4580046" providerId="LiveId" clId="{269D608F-5FFE-4294-AE98-8341DF8FE391}" dt="2025-09-01T08:22:57.968" v="3400" actId="255"/>
          <ac:spMkLst>
            <pc:docMk/>
            <pc:sldMk cId="3665821016" sldId="330"/>
            <ac:spMk id="8" creationId="{A71DD1AE-8188-81A8-51D5-D0B822270F6A}"/>
          </ac:spMkLst>
        </pc:spChg>
        <pc:spChg chg="mod">
          <ac:chgData name="민우 조" userId="0e9e767bb4580046" providerId="LiveId" clId="{269D608F-5FFE-4294-AE98-8341DF8FE391}" dt="2025-09-01T08:23:02.992" v="3423" actId="1035"/>
          <ac:spMkLst>
            <pc:docMk/>
            <pc:sldMk cId="3665821016" sldId="330"/>
            <ac:spMk id="9" creationId="{B2172328-2F08-B091-4B62-C58A97CE72BA}"/>
          </ac:spMkLst>
        </pc:spChg>
        <pc:spChg chg="mod">
          <ac:chgData name="민우 조" userId="0e9e767bb4580046" providerId="LiveId" clId="{269D608F-5FFE-4294-AE98-8341DF8FE391}" dt="2025-09-01T08:23:08.451" v="3441" actId="1035"/>
          <ac:spMkLst>
            <pc:docMk/>
            <pc:sldMk cId="3665821016" sldId="330"/>
            <ac:spMk id="10" creationId="{097F5D7A-63BB-3F7E-562B-3FE05C6B6976}"/>
          </ac:spMkLst>
        </pc:spChg>
        <pc:spChg chg="mod">
          <ac:chgData name="민우 조" userId="0e9e767bb4580046" providerId="LiveId" clId="{269D608F-5FFE-4294-AE98-8341DF8FE391}" dt="2025-09-01T08:23:08.451" v="3441" actId="1035"/>
          <ac:spMkLst>
            <pc:docMk/>
            <pc:sldMk cId="3665821016" sldId="330"/>
            <ac:spMk id="11" creationId="{9E63D7F6-CDCF-4020-C1E6-A7F9B4022AC7}"/>
          </ac:spMkLst>
        </pc:spChg>
        <pc:spChg chg="mod">
          <ac:chgData name="민우 조" userId="0e9e767bb4580046" providerId="LiveId" clId="{269D608F-5FFE-4294-AE98-8341DF8FE391}" dt="2025-09-01T08:23:08.451" v="3441" actId="1035"/>
          <ac:spMkLst>
            <pc:docMk/>
            <pc:sldMk cId="3665821016" sldId="330"/>
            <ac:spMk id="12" creationId="{E52EE042-3949-089A-9D1A-B024D1B37C8E}"/>
          </ac:spMkLst>
        </pc:spChg>
        <pc:spChg chg="mod">
          <ac:chgData name="민우 조" userId="0e9e767bb4580046" providerId="LiveId" clId="{269D608F-5FFE-4294-AE98-8341DF8FE391}" dt="2025-09-01T07:46:31.483" v="3267" actId="20577"/>
          <ac:spMkLst>
            <pc:docMk/>
            <pc:sldMk cId="3665821016" sldId="330"/>
            <ac:spMk id="13" creationId="{5949DCB8-C71E-4ACE-327C-E35E43298BE8}"/>
          </ac:spMkLst>
        </pc:spChg>
        <pc:spChg chg="mod">
          <ac:chgData name="민우 조" userId="0e9e767bb4580046" providerId="LiveId" clId="{269D608F-5FFE-4294-AE98-8341DF8FE391}" dt="2025-09-04T08:26:30.731" v="12513" actId="1076"/>
          <ac:spMkLst>
            <pc:docMk/>
            <pc:sldMk cId="3665821016" sldId="330"/>
            <ac:spMk id="14" creationId="{57D49891-1592-8FF5-1D06-E8FE32B7D9D8}"/>
          </ac:spMkLst>
        </pc:spChg>
        <pc:spChg chg="add mod">
          <ac:chgData name="민우 조" userId="0e9e767bb4580046" providerId="LiveId" clId="{269D608F-5FFE-4294-AE98-8341DF8FE391}" dt="2025-09-04T08:33:50.076" v="12587"/>
          <ac:spMkLst>
            <pc:docMk/>
            <pc:sldMk cId="3665821016" sldId="330"/>
            <ac:spMk id="15" creationId="{501395FD-701A-8080-4B5C-53EF385588F9}"/>
          </ac:spMkLst>
        </pc:spChg>
        <pc:picChg chg="add mod modCrop">
          <ac:chgData name="민우 조" userId="0e9e767bb4580046" providerId="LiveId" clId="{269D608F-5FFE-4294-AE98-8341DF8FE391}" dt="2025-09-01T08:22:47.254" v="3398" actId="1076"/>
          <ac:picMkLst>
            <pc:docMk/>
            <pc:sldMk cId="3665821016" sldId="330"/>
            <ac:picMk id="5" creationId="{4CB0C84A-DE3A-0295-AA00-165CE0A0C551}"/>
          </ac:picMkLst>
        </pc:picChg>
      </pc:sldChg>
      <pc:sldChg chg="addSp delSp modSp add mod ord setBg delAnim">
        <pc:chgData name="민우 조" userId="0e9e767bb4580046" providerId="LiveId" clId="{269D608F-5FFE-4294-AE98-8341DF8FE391}" dt="2025-09-04T08:34:04.204" v="12591"/>
        <pc:sldMkLst>
          <pc:docMk/>
          <pc:sldMk cId="1618741667" sldId="331"/>
        </pc:sldMkLst>
        <pc:spChg chg="mod">
          <ac:chgData name="민우 조" userId="0e9e767bb4580046" providerId="LiveId" clId="{269D608F-5FFE-4294-AE98-8341DF8FE391}" dt="2025-09-04T08:04:29.309" v="12202" actId="1076"/>
          <ac:spMkLst>
            <pc:docMk/>
            <pc:sldMk cId="1618741667" sldId="331"/>
            <ac:spMk id="6" creationId="{2330F0B4-2181-C89E-8C33-4630742D6851}"/>
          </ac:spMkLst>
        </pc:spChg>
        <pc:spChg chg="add mod">
          <ac:chgData name="민우 조" userId="0e9e767bb4580046" providerId="LiveId" clId="{269D608F-5FFE-4294-AE98-8341DF8FE391}" dt="2025-09-04T08:34:04.204" v="12591"/>
          <ac:spMkLst>
            <pc:docMk/>
            <pc:sldMk cId="1618741667" sldId="331"/>
            <ac:spMk id="7" creationId="{44071D02-475A-F852-C037-A53A54661CCF}"/>
          </ac:spMkLst>
        </pc:spChg>
        <pc:spChg chg="add mod">
          <ac:chgData name="민우 조" userId="0e9e767bb4580046" providerId="LiveId" clId="{269D608F-5FFE-4294-AE98-8341DF8FE391}" dt="2025-09-01T08:27:02.892" v="3515" actId="1076"/>
          <ac:spMkLst>
            <pc:docMk/>
            <pc:sldMk cId="1618741667" sldId="331"/>
            <ac:spMk id="17" creationId="{37260A82-E85C-283E-C0EA-35D01A0F8F35}"/>
          </ac:spMkLst>
        </pc:spChg>
        <pc:spChg chg="add mod">
          <ac:chgData name="민우 조" userId="0e9e767bb4580046" providerId="LiveId" clId="{269D608F-5FFE-4294-AE98-8341DF8FE391}" dt="2025-09-01T08:27:21.676" v="3536" actId="1076"/>
          <ac:spMkLst>
            <pc:docMk/>
            <pc:sldMk cId="1618741667" sldId="331"/>
            <ac:spMk id="18" creationId="{519E5E7D-4C02-A7D1-5D43-109954D53767}"/>
          </ac:spMkLst>
        </pc:spChg>
        <pc:spChg chg="add del">
          <ac:chgData name="민우 조" userId="0e9e767bb4580046" providerId="LiveId" clId="{269D608F-5FFE-4294-AE98-8341DF8FE391}" dt="2025-09-01T08:24:30.172" v="3447" actId="478"/>
          <ac:spMkLst>
            <pc:docMk/>
            <pc:sldMk cId="1618741667" sldId="331"/>
            <ac:spMk id="21" creationId="{CD0573F0-6478-9B2A-349D-1DE4B6FF299A}"/>
          </ac:spMkLst>
        </pc:spChg>
        <pc:picChg chg="add mod">
          <ac:chgData name="민우 조" userId="0e9e767bb4580046" providerId="LiveId" clId="{269D608F-5FFE-4294-AE98-8341DF8FE391}" dt="2025-09-01T08:58:58.171" v="4538" actId="1076"/>
          <ac:picMkLst>
            <pc:docMk/>
            <pc:sldMk cId="1618741667" sldId="331"/>
            <ac:picMk id="14" creationId="{CEE5481B-DD4F-74AA-726B-FC20464C4236}"/>
          </ac:picMkLst>
        </pc:picChg>
        <pc:picChg chg="add mod">
          <ac:chgData name="민우 조" userId="0e9e767bb4580046" providerId="LiveId" clId="{269D608F-5FFE-4294-AE98-8341DF8FE391}" dt="2025-09-01T08:58:56.670" v="4537" actId="1076"/>
          <ac:picMkLst>
            <pc:docMk/>
            <pc:sldMk cId="1618741667" sldId="331"/>
            <ac:picMk id="16" creationId="{771D49E8-6015-ADE9-0562-1A949A728437}"/>
          </ac:picMkLst>
        </pc:picChg>
      </pc:sldChg>
      <pc:sldChg chg="addSp delSp modSp add mod ord setBg">
        <pc:chgData name="민우 조" userId="0e9e767bb4580046" providerId="LiveId" clId="{269D608F-5FFE-4294-AE98-8341DF8FE391}" dt="2025-09-04T13:57:00.954" v="12659" actId="27636"/>
        <pc:sldMkLst>
          <pc:docMk/>
          <pc:sldMk cId="136117581" sldId="332"/>
        </pc:sldMkLst>
        <pc:spChg chg="add mod">
          <ac:chgData name="민우 조" userId="0e9e767bb4580046" providerId="LiveId" clId="{269D608F-5FFE-4294-AE98-8341DF8FE391}" dt="2025-09-01T08:37:07.365" v="4273" actId="1035"/>
          <ac:spMkLst>
            <pc:docMk/>
            <pc:sldMk cId="136117581" sldId="332"/>
            <ac:spMk id="5" creationId="{2DE19EE1-9866-7480-C5FA-131E8AAB6D19}"/>
          </ac:spMkLst>
        </pc:spChg>
        <pc:spChg chg="add mod">
          <ac:chgData name="민우 조" userId="0e9e767bb4580046" providerId="LiveId" clId="{269D608F-5FFE-4294-AE98-8341DF8FE391}" dt="2025-09-01T08:43:15.688" v="4519" actId="1076"/>
          <ac:spMkLst>
            <pc:docMk/>
            <pc:sldMk cId="136117581" sldId="332"/>
            <ac:spMk id="6" creationId="{7F0BEEA2-2373-02F9-3C50-3EE26F050C22}"/>
          </ac:spMkLst>
        </pc:spChg>
        <pc:spChg chg="add mod">
          <ac:chgData name="민우 조" userId="0e9e767bb4580046" providerId="LiveId" clId="{269D608F-5FFE-4294-AE98-8341DF8FE391}" dt="2025-09-04T13:57:00.954" v="12659" actId="27636"/>
          <ac:spMkLst>
            <pc:docMk/>
            <pc:sldMk cId="136117581" sldId="332"/>
            <ac:spMk id="7" creationId="{4629C6F8-A226-9C06-D24F-E8A4BDEF68C0}"/>
          </ac:spMkLst>
        </pc:spChg>
        <pc:spChg chg="add mod">
          <ac:chgData name="민우 조" userId="0e9e767bb4580046" providerId="LiveId" clId="{269D608F-5FFE-4294-AE98-8341DF8FE391}" dt="2025-09-01T08:42:40.733" v="4493" actId="1037"/>
          <ac:spMkLst>
            <pc:docMk/>
            <pc:sldMk cId="136117581" sldId="332"/>
            <ac:spMk id="8" creationId="{54CE0A78-B0C9-75BD-675F-370BBD70A1A8}"/>
          </ac:spMkLst>
        </pc:spChg>
        <pc:spChg chg="mod">
          <ac:chgData name="민우 조" userId="0e9e767bb4580046" providerId="LiveId" clId="{269D608F-5FFE-4294-AE98-8341DF8FE391}" dt="2025-09-04T08:27:04.494" v="12515" actId="1076"/>
          <ac:spMkLst>
            <pc:docMk/>
            <pc:sldMk cId="136117581" sldId="332"/>
            <ac:spMk id="10" creationId="{FB73E19F-5092-4F46-8775-82F463BCDED4}"/>
          </ac:spMkLst>
        </pc:spChg>
        <pc:spChg chg="add mod">
          <ac:chgData name="민우 조" userId="0e9e767bb4580046" providerId="LiveId" clId="{269D608F-5FFE-4294-AE98-8341DF8FE391}" dt="2025-09-01T08:42:31.764" v="4482" actId="1037"/>
          <ac:spMkLst>
            <pc:docMk/>
            <pc:sldMk cId="136117581" sldId="332"/>
            <ac:spMk id="11" creationId="{F488BAA8-724C-52F6-21C3-E94FC395078A}"/>
          </ac:spMkLst>
        </pc:spChg>
        <pc:spChg chg="add mod">
          <ac:chgData name="민우 조" userId="0e9e767bb4580046" providerId="LiveId" clId="{269D608F-5FFE-4294-AE98-8341DF8FE391}" dt="2025-09-01T08:42:40.733" v="4493" actId="1037"/>
          <ac:spMkLst>
            <pc:docMk/>
            <pc:sldMk cId="136117581" sldId="332"/>
            <ac:spMk id="12" creationId="{B41216A7-66DB-73E5-1997-A3FD8AF2EC86}"/>
          </ac:spMkLst>
        </pc:spChg>
        <pc:spChg chg="add mod">
          <ac:chgData name="민우 조" userId="0e9e767bb4580046" providerId="LiveId" clId="{269D608F-5FFE-4294-AE98-8341DF8FE391}" dt="2025-09-04T08:33:57.393" v="12589"/>
          <ac:spMkLst>
            <pc:docMk/>
            <pc:sldMk cId="136117581" sldId="332"/>
            <ac:spMk id="13" creationId="{4252038A-FB9E-99AE-24B4-93A16F293A61}"/>
          </ac:spMkLst>
        </pc:spChg>
        <pc:spChg chg="add mod">
          <ac:chgData name="민우 조" userId="0e9e767bb4580046" providerId="LiveId" clId="{269D608F-5FFE-4294-AE98-8341DF8FE391}" dt="2025-09-01T08:42:31.764" v="4482" actId="1037"/>
          <ac:spMkLst>
            <pc:docMk/>
            <pc:sldMk cId="136117581" sldId="332"/>
            <ac:spMk id="15" creationId="{11EC3DEB-3ED4-DEC6-4797-D4F2324ABB55}"/>
          </ac:spMkLst>
        </pc:spChg>
        <pc:spChg chg="add mod">
          <ac:chgData name="민우 조" userId="0e9e767bb4580046" providerId="LiveId" clId="{269D608F-5FFE-4294-AE98-8341DF8FE391}" dt="2025-09-01T08:44:26.493" v="4522" actId="1076"/>
          <ac:spMkLst>
            <pc:docMk/>
            <pc:sldMk cId="136117581" sldId="332"/>
            <ac:spMk id="19" creationId="{7611646A-F9F6-4887-9529-FB28E0F0C543}"/>
          </ac:spMkLst>
        </pc:spChg>
        <pc:spChg chg="add mod">
          <ac:chgData name="민우 조" userId="0e9e767bb4580046" providerId="LiveId" clId="{269D608F-5FFE-4294-AE98-8341DF8FE391}" dt="2025-09-01T08:44:57.125" v="4532" actId="1036"/>
          <ac:spMkLst>
            <pc:docMk/>
            <pc:sldMk cId="136117581" sldId="332"/>
            <ac:spMk id="20" creationId="{B4C505FB-E89F-B487-BC73-FE9711A6EFB9}"/>
          </ac:spMkLst>
        </pc:spChg>
        <pc:spChg chg="add mod">
          <ac:chgData name="민우 조" userId="0e9e767bb4580046" providerId="LiveId" clId="{269D608F-5FFE-4294-AE98-8341DF8FE391}" dt="2025-09-01T08:44:37.301" v="4523" actId="1076"/>
          <ac:spMkLst>
            <pc:docMk/>
            <pc:sldMk cId="136117581" sldId="332"/>
            <ac:spMk id="22" creationId="{A7C59DAB-284B-5182-A6B5-31840BBDCCDA}"/>
          </ac:spMkLst>
        </pc:spChg>
        <pc:spChg chg="add mod">
          <ac:chgData name="민우 조" userId="0e9e767bb4580046" providerId="LiveId" clId="{269D608F-5FFE-4294-AE98-8341DF8FE391}" dt="2025-09-01T08:44:50.221" v="4526" actId="1076"/>
          <ac:spMkLst>
            <pc:docMk/>
            <pc:sldMk cId="136117581" sldId="332"/>
            <ac:spMk id="23" creationId="{B0F03DE7-CA94-695E-D6CE-D410E04C967B}"/>
          </ac:spMkLst>
        </pc:spChg>
        <pc:spChg chg="add mod">
          <ac:chgData name="민우 조" userId="0e9e767bb4580046" providerId="LiveId" clId="{269D608F-5FFE-4294-AE98-8341DF8FE391}" dt="2025-09-01T08:42:40.733" v="4493" actId="1037"/>
          <ac:spMkLst>
            <pc:docMk/>
            <pc:sldMk cId="136117581" sldId="332"/>
            <ac:spMk id="24" creationId="{CAB5DCDC-50FB-8693-86A8-4AB98A576CD5}"/>
          </ac:spMkLst>
        </pc:spChg>
        <pc:spChg chg="add mod">
          <ac:chgData name="민우 조" userId="0e9e767bb4580046" providerId="LiveId" clId="{269D608F-5FFE-4294-AE98-8341DF8FE391}" dt="2025-09-01T08:42:40.733" v="4493" actId="1037"/>
          <ac:spMkLst>
            <pc:docMk/>
            <pc:sldMk cId="136117581" sldId="332"/>
            <ac:spMk id="26" creationId="{3E8896FA-39C3-F8E2-211A-AA9DB616AA56}"/>
          </ac:spMkLst>
        </pc:spChg>
        <pc:spChg chg="add mod">
          <ac:chgData name="민우 조" userId="0e9e767bb4580046" providerId="LiveId" clId="{269D608F-5FFE-4294-AE98-8341DF8FE391}" dt="2025-09-01T08:42:31.764" v="4482" actId="1037"/>
          <ac:spMkLst>
            <pc:docMk/>
            <pc:sldMk cId="136117581" sldId="332"/>
            <ac:spMk id="27" creationId="{449E574C-9DCF-0219-E2E2-415347BE7D82}"/>
          </ac:spMkLst>
        </pc:spChg>
        <pc:spChg chg="add mod">
          <ac:chgData name="민우 조" userId="0e9e767bb4580046" providerId="LiveId" clId="{269D608F-5FFE-4294-AE98-8341DF8FE391}" dt="2025-09-01T08:42:31.764" v="4482" actId="1037"/>
          <ac:spMkLst>
            <pc:docMk/>
            <pc:sldMk cId="136117581" sldId="332"/>
            <ac:spMk id="28" creationId="{F271B30D-2164-5F3A-DD58-4717FACDC7C9}"/>
          </ac:spMkLst>
        </pc:spChg>
        <pc:spChg chg="add mod">
          <ac:chgData name="민우 조" userId="0e9e767bb4580046" providerId="LiveId" clId="{269D608F-5FFE-4294-AE98-8341DF8FE391}" dt="2025-09-01T08:38:03.421" v="4438" actId="1076"/>
          <ac:spMkLst>
            <pc:docMk/>
            <pc:sldMk cId="136117581" sldId="332"/>
            <ac:spMk id="29" creationId="{E58A67CC-7B51-4346-F190-A2C776154045}"/>
          </ac:spMkLst>
        </pc:spChg>
        <pc:spChg chg="add mod ord">
          <ac:chgData name="민우 조" userId="0e9e767bb4580046" providerId="LiveId" clId="{269D608F-5FFE-4294-AE98-8341DF8FE391}" dt="2025-09-01T08:44:40.805" v="4525" actId="1076"/>
          <ac:spMkLst>
            <pc:docMk/>
            <pc:sldMk cId="136117581" sldId="332"/>
            <ac:spMk id="30" creationId="{2F5A786C-9D1D-9A63-65CB-D4A23F220291}"/>
          </ac:spMkLst>
        </pc:spChg>
        <pc:cxnChg chg="add mod">
          <ac:chgData name="민우 조" userId="0e9e767bb4580046" providerId="LiveId" clId="{269D608F-5FFE-4294-AE98-8341DF8FE391}" dt="2025-09-01T08:55:05.279" v="4533" actId="1582"/>
          <ac:cxnSpMkLst>
            <pc:docMk/>
            <pc:sldMk cId="136117581" sldId="332"/>
            <ac:cxnSpMk id="32" creationId="{322F381F-D7C1-331C-8D31-5BA5A4268DD3}"/>
          </ac:cxnSpMkLst>
        </pc:cxnChg>
        <pc:cxnChg chg="add mod">
          <ac:chgData name="민우 조" userId="0e9e767bb4580046" providerId="LiveId" clId="{269D608F-5FFE-4294-AE98-8341DF8FE391}" dt="2025-09-01T08:41:42.722" v="4450" actId="1076"/>
          <ac:cxnSpMkLst>
            <pc:docMk/>
            <pc:sldMk cId="136117581" sldId="332"/>
            <ac:cxnSpMk id="33" creationId="{D0AD68AF-D84A-DDE9-6C16-148132444C51}"/>
          </ac:cxnSpMkLst>
        </pc:cxnChg>
        <pc:cxnChg chg="add mod">
          <ac:chgData name="민우 조" userId="0e9e767bb4580046" providerId="LiveId" clId="{269D608F-5FFE-4294-AE98-8341DF8FE391}" dt="2025-09-01T08:41:57.983" v="4455" actId="1076"/>
          <ac:cxnSpMkLst>
            <pc:docMk/>
            <pc:sldMk cId="136117581" sldId="332"/>
            <ac:cxnSpMk id="34" creationId="{1E197B0B-2498-7A36-7C8D-2529BE24FBC7}"/>
          </ac:cxnSpMkLst>
        </pc:cxnChg>
        <pc:cxnChg chg="add mod">
          <ac:chgData name="민우 조" userId="0e9e767bb4580046" providerId="LiveId" clId="{269D608F-5FFE-4294-AE98-8341DF8FE391}" dt="2025-09-01T08:41:55.289" v="4454" actId="1076"/>
          <ac:cxnSpMkLst>
            <pc:docMk/>
            <pc:sldMk cId="136117581" sldId="332"/>
            <ac:cxnSpMk id="35" creationId="{7307587B-6D14-837D-BB28-B31E9CA6F564}"/>
          </ac:cxnSpMkLst>
        </pc:cxnChg>
        <pc:cxnChg chg="add mod">
          <ac:chgData name="민우 조" userId="0e9e767bb4580046" providerId="LiveId" clId="{269D608F-5FFE-4294-AE98-8341DF8FE391}" dt="2025-09-01T08:55:24.293" v="4535" actId="1582"/>
          <ac:cxnSpMkLst>
            <pc:docMk/>
            <pc:sldMk cId="136117581" sldId="332"/>
            <ac:cxnSpMk id="37" creationId="{26E7D9A2-ACF3-39CD-4620-71B246C405E9}"/>
          </ac:cxnSpMkLst>
        </pc:cxnChg>
        <pc:cxnChg chg="add mod">
          <ac:chgData name="민우 조" userId="0e9e767bb4580046" providerId="LiveId" clId="{269D608F-5FFE-4294-AE98-8341DF8FE391}" dt="2025-09-01T08:42:23.344" v="4460" actId="1076"/>
          <ac:cxnSpMkLst>
            <pc:docMk/>
            <pc:sldMk cId="136117581" sldId="332"/>
            <ac:cxnSpMk id="38" creationId="{26F74E69-1F47-7E45-3624-54E9404D08B7}"/>
          </ac:cxnSpMkLst>
        </pc:cxnChg>
      </pc:sldChg>
      <pc:sldChg chg="addSp delSp modSp add mod ord setBg">
        <pc:chgData name="민우 조" userId="0e9e767bb4580046" providerId="LiveId" clId="{269D608F-5FFE-4294-AE98-8341DF8FE391}" dt="2025-09-04T08:34:08.247" v="12593"/>
        <pc:sldMkLst>
          <pc:docMk/>
          <pc:sldMk cId="2879548402" sldId="333"/>
        </pc:sldMkLst>
        <pc:spChg chg="mod">
          <ac:chgData name="민우 조" userId="0e9e767bb4580046" providerId="LiveId" clId="{269D608F-5FFE-4294-AE98-8341DF8FE391}" dt="2025-09-04T08:04:35.108" v="12203" actId="1076"/>
          <ac:spMkLst>
            <pc:docMk/>
            <pc:sldMk cId="2879548402" sldId="333"/>
            <ac:spMk id="7" creationId="{26F8613B-6CFB-6461-1119-C98A8BE08083}"/>
          </ac:spMkLst>
        </pc:spChg>
        <pc:spChg chg="add mod">
          <ac:chgData name="민우 조" userId="0e9e767bb4580046" providerId="LiveId" clId="{269D608F-5FFE-4294-AE98-8341DF8FE391}" dt="2025-09-04T08:34:08.247" v="12593"/>
          <ac:spMkLst>
            <pc:docMk/>
            <pc:sldMk cId="2879548402" sldId="333"/>
            <ac:spMk id="8" creationId="{1B48F66B-314E-EA43-D7E9-890953B43068}"/>
          </ac:spMkLst>
        </pc:spChg>
        <pc:spChg chg="mod">
          <ac:chgData name="민우 조" userId="0e9e767bb4580046" providerId="LiveId" clId="{269D608F-5FFE-4294-AE98-8341DF8FE391}" dt="2025-09-01T09:01:21.867" v="4627" actId="20577"/>
          <ac:spMkLst>
            <pc:docMk/>
            <pc:sldMk cId="2879548402" sldId="333"/>
            <ac:spMk id="18" creationId="{E245A501-8D5C-820E-0AF2-3513E2DB38CA}"/>
          </ac:spMkLst>
        </pc:spChg>
        <pc:picChg chg="add mod">
          <ac:chgData name="민우 조" userId="0e9e767bb4580046" providerId="LiveId" clId="{269D608F-5FFE-4294-AE98-8341DF8FE391}" dt="2025-09-01T09:00:43.636" v="4548" actId="1076"/>
          <ac:picMkLst>
            <pc:docMk/>
            <pc:sldMk cId="2879548402" sldId="333"/>
            <ac:picMk id="6" creationId="{90BBBD1B-C4BA-43E2-6FBB-3BB8B530B3B7}"/>
          </ac:picMkLst>
        </pc:picChg>
      </pc:sldChg>
      <pc:sldChg chg="addSp delSp modSp add mod setBg">
        <pc:chgData name="민우 조" userId="0e9e767bb4580046" providerId="LiveId" clId="{269D608F-5FFE-4294-AE98-8341DF8FE391}" dt="2025-09-04T08:04:45.987" v="12205" actId="1076"/>
        <pc:sldMkLst>
          <pc:docMk/>
          <pc:sldMk cId="3423767421" sldId="334"/>
        </pc:sldMkLst>
        <pc:spChg chg="add mod">
          <ac:chgData name="민우 조" userId="0e9e767bb4580046" providerId="LiveId" clId="{269D608F-5FFE-4294-AE98-8341DF8FE391}" dt="2025-09-02T04:46:53.813" v="5437"/>
          <ac:spMkLst>
            <pc:docMk/>
            <pc:sldMk cId="3423767421" sldId="334"/>
            <ac:spMk id="5" creationId="{8E08D211-DFC3-86C9-1121-8E621E6D4018}"/>
          </ac:spMkLst>
        </pc:spChg>
        <pc:spChg chg="mod">
          <ac:chgData name="민우 조" userId="0e9e767bb4580046" providerId="LiveId" clId="{269D608F-5FFE-4294-AE98-8341DF8FE391}" dt="2025-09-02T04:46:42.376" v="5436" actId="14100"/>
          <ac:spMkLst>
            <pc:docMk/>
            <pc:sldMk cId="3423767421" sldId="334"/>
            <ac:spMk id="6" creationId="{9CD0587A-D6FE-8C60-01F9-49305141FE8D}"/>
          </ac:spMkLst>
        </pc:spChg>
        <pc:spChg chg="add mod">
          <ac:chgData name="민우 조" userId="0e9e767bb4580046" providerId="LiveId" clId="{269D608F-5FFE-4294-AE98-8341DF8FE391}" dt="2025-09-02T04:46:57.299" v="5440" actId="20577"/>
          <ac:spMkLst>
            <pc:docMk/>
            <pc:sldMk cId="3423767421" sldId="334"/>
            <ac:spMk id="8" creationId="{B172FBA8-521A-B70A-058F-31513939761B}"/>
          </ac:spMkLst>
        </pc:spChg>
        <pc:spChg chg="add mod">
          <ac:chgData name="민우 조" userId="0e9e767bb4580046" providerId="LiveId" clId="{269D608F-5FFE-4294-AE98-8341DF8FE391}" dt="2025-09-02T04:47:00.654" v="5444" actId="20577"/>
          <ac:spMkLst>
            <pc:docMk/>
            <pc:sldMk cId="3423767421" sldId="334"/>
            <ac:spMk id="9" creationId="{F65A7892-7C5F-5803-169F-98E9272C1C55}"/>
          </ac:spMkLst>
        </pc:spChg>
        <pc:spChg chg="mod">
          <ac:chgData name="민우 조" userId="0e9e767bb4580046" providerId="LiveId" clId="{269D608F-5FFE-4294-AE98-8341DF8FE391}" dt="2025-09-02T04:47:57.156" v="5552" actId="20577"/>
          <ac:spMkLst>
            <pc:docMk/>
            <pc:sldMk cId="3423767421" sldId="334"/>
            <ac:spMk id="10" creationId="{96170097-E91B-5878-435B-AAFB0F33B0F9}"/>
          </ac:spMkLst>
        </pc:spChg>
        <pc:spChg chg="add mod">
          <ac:chgData name="민우 조" userId="0e9e767bb4580046" providerId="LiveId" clId="{269D608F-5FFE-4294-AE98-8341DF8FE391}" dt="2025-09-02T04:47:14.592" v="5496" actId="20577"/>
          <ac:spMkLst>
            <pc:docMk/>
            <pc:sldMk cId="3423767421" sldId="334"/>
            <ac:spMk id="11" creationId="{50AFB6A4-F490-49AE-FD56-BC927E099612}"/>
          </ac:spMkLst>
        </pc:spChg>
        <pc:spChg chg="add mod">
          <ac:chgData name="민우 조" userId="0e9e767bb4580046" providerId="LiveId" clId="{269D608F-5FFE-4294-AE98-8341DF8FE391}" dt="2025-09-02T05:00:04.469" v="5727" actId="20577"/>
          <ac:spMkLst>
            <pc:docMk/>
            <pc:sldMk cId="3423767421" sldId="334"/>
            <ac:spMk id="12" creationId="{B227E927-F428-3E7A-4330-497FA3A60538}"/>
          </ac:spMkLst>
        </pc:spChg>
        <pc:spChg chg="add mod">
          <ac:chgData name="민우 조" userId="0e9e767bb4580046" providerId="LiveId" clId="{269D608F-5FFE-4294-AE98-8341DF8FE391}" dt="2025-09-02T04:48:16.900" v="5612" actId="20577"/>
          <ac:spMkLst>
            <pc:docMk/>
            <pc:sldMk cId="3423767421" sldId="334"/>
            <ac:spMk id="13" creationId="{B6C93A20-0EDE-B795-F306-F1091F237197}"/>
          </ac:spMkLst>
        </pc:spChg>
        <pc:spChg chg="add mod">
          <ac:chgData name="민우 조" userId="0e9e767bb4580046" providerId="LiveId" clId="{269D608F-5FFE-4294-AE98-8341DF8FE391}" dt="2025-09-02T05:10:53.639" v="6158" actId="20577"/>
          <ac:spMkLst>
            <pc:docMk/>
            <pc:sldMk cId="3423767421" sldId="334"/>
            <ac:spMk id="15" creationId="{DA8015F4-9A0F-5D5D-D710-FBEF5903EAA0}"/>
          </ac:spMkLst>
        </pc:spChg>
        <pc:spChg chg="mod">
          <ac:chgData name="민우 조" userId="0e9e767bb4580046" providerId="LiveId" clId="{269D608F-5FFE-4294-AE98-8341DF8FE391}" dt="2025-09-02T05:07:49.836" v="5809" actId="1076"/>
          <ac:spMkLst>
            <pc:docMk/>
            <pc:sldMk cId="3423767421" sldId="334"/>
            <ac:spMk id="18" creationId="{0ECACE7C-6B7C-80B0-B500-D362B590C551}"/>
          </ac:spMkLst>
        </pc:spChg>
        <pc:spChg chg="add mod">
          <ac:chgData name="민우 조" userId="0e9e767bb4580046" providerId="LiveId" clId="{269D608F-5FFE-4294-AE98-8341DF8FE391}" dt="2025-09-02T05:10:40.086" v="6142" actId="20577"/>
          <ac:spMkLst>
            <pc:docMk/>
            <pc:sldMk cId="3423767421" sldId="334"/>
            <ac:spMk id="19" creationId="{62963201-8A1D-1C14-D319-1448C50EBAE0}"/>
          </ac:spMkLst>
        </pc:spChg>
        <pc:spChg chg="add mod">
          <ac:chgData name="민우 조" userId="0e9e767bb4580046" providerId="LiveId" clId="{269D608F-5FFE-4294-AE98-8341DF8FE391}" dt="2025-09-02T05:09:20.467" v="5905" actId="20577"/>
          <ac:spMkLst>
            <pc:docMk/>
            <pc:sldMk cId="3423767421" sldId="334"/>
            <ac:spMk id="20" creationId="{FD9E7C42-88AD-E82B-CD76-E6F43D3561C1}"/>
          </ac:spMkLst>
        </pc:spChg>
        <pc:spChg chg="add mod">
          <ac:chgData name="민우 조" userId="0e9e767bb4580046" providerId="LiveId" clId="{269D608F-5FFE-4294-AE98-8341DF8FE391}" dt="2025-09-02T05:09:44.367" v="6002" actId="20577"/>
          <ac:spMkLst>
            <pc:docMk/>
            <pc:sldMk cId="3423767421" sldId="334"/>
            <ac:spMk id="22" creationId="{AED524CA-49A9-55A0-A5F4-9EABFA67E1EB}"/>
          </ac:spMkLst>
        </pc:spChg>
        <pc:spChg chg="mod">
          <ac:chgData name="민우 조" userId="0e9e767bb4580046" providerId="LiveId" clId="{269D608F-5FFE-4294-AE98-8341DF8FE391}" dt="2025-09-04T08:04:45.987" v="12205" actId="1076"/>
          <ac:spMkLst>
            <pc:docMk/>
            <pc:sldMk cId="3423767421" sldId="334"/>
            <ac:spMk id="24" creationId="{C2D1A719-289B-B020-9DCA-D174185D4200}"/>
          </ac:spMkLst>
        </pc:spChg>
      </pc:sldChg>
      <pc:sldChg chg="addSp delSp modSp add mod ord setBg">
        <pc:chgData name="민우 조" userId="0e9e767bb4580046" providerId="LiveId" clId="{269D608F-5FFE-4294-AE98-8341DF8FE391}" dt="2025-09-04T08:04:56.685" v="12207" actId="1076"/>
        <pc:sldMkLst>
          <pc:docMk/>
          <pc:sldMk cId="718958631" sldId="335"/>
        </pc:sldMkLst>
        <pc:spChg chg="mod">
          <ac:chgData name="민우 조" userId="0e9e767bb4580046" providerId="LiveId" clId="{269D608F-5FFE-4294-AE98-8341DF8FE391}" dt="2025-09-02T14:24:02.064" v="8469" actId="2711"/>
          <ac:spMkLst>
            <pc:docMk/>
            <pc:sldMk cId="718958631" sldId="335"/>
            <ac:spMk id="6" creationId="{D83C2D45-AB68-DE6D-C9EB-E7DC9FB38AD7}"/>
          </ac:spMkLst>
        </pc:spChg>
        <pc:spChg chg="add mod">
          <ac:chgData name="민우 조" userId="0e9e767bb4580046" providerId="LiveId" clId="{269D608F-5FFE-4294-AE98-8341DF8FE391}" dt="2025-09-02T14:23:57.583" v="8468" actId="2711"/>
          <ac:spMkLst>
            <pc:docMk/>
            <pc:sldMk cId="718958631" sldId="335"/>
            <ac:spMk id="7" creationId="{D4C7D05A-5C95-41E3-D005-DE8F32416E27}"/>
          </ac:spMkLst>
        </pc:spChg>
        <pc:spChg chg="mod">
          <ac:chgData name="민우 조" userId="0e9e767bb4580046" providerId="LiveId" clId="{269D608F-5FFE-4294-AE98-8341DF8FE391}" dt="2025-09-04T08:04:56.685" v="12207" actId="1076"/>
          <ac:spMkLst>
            <pc:docMk/>
            <pc:sldMk cId="718958631" sldId="335"/>
            <ac:spMk id="8" creationId="{12523E0E-469D-FA5C-9C16-413E516D9307}"/>
          </ac:spMkLst>
        </pc:spChg>
        <pc:spChg chg="add mod">
          <ac:chgData name="민우 조" userId="0e9e767bb4580046" providerId="LiveId" clId="{269D608F-5FFE-4294-AE98-8341DF8FE391}" dt="2025-09-02T06:07:22.107" v="6797" actId="1036"/>
          <ac:spMkLst>
            <pc:docMk/>
            <pc:sldMk cId="718958631" sldId="335"/>
            <ac:spMk id="24" creationId="{38624FE0-B458-5C74-3E7A-66AA79333988}"/>
          </ac:spMkLst>
        </pc:spChg>
        <pc:spChg chg="add mod">
          <ac:chgData name="민우 조" userId="0e9e767bb4580046" providerId="LiveId" clId="{269D608F-5FFE-4294-AE98-8341DF8FE391}" dt="2025-09-02T06:07:19.468" v="6784" actId="1036"/>
          <ac:spMkLst>
            <pc:docMk/>
            <pc:sldMk cId="718958631" sldId="335"/>
            <ac:spMk id="26" creationId="{8BA54F68-7EEF-88DA-154A-CDA144FCCFC6}"/>
          </ac:spMkLst>
        </pc:spChg>
        <pc:spChg chg="add mod">
          <ac:chgData name="민우 조" userId="0e9e767bb4580046" providerId="LiveId" clId="{269D608F-5FFE-4294-AE98-8341DF8FE391}" dt="2025-09-02T06:07:50.600" v="6827" actId="1035"/>
          <ac:spMkLst>
            <pc:docMk/>
            <pc:sldMk cId="718958631" sldId="335"/>
            <ac:spMk id="28" creationId="{3096D138-5D27-E901-135C-6940E93414E5}"/>
          </ac:spMkLst>
        </pc:spChg>
        <pc:spChg chg="add mod">
          <ac:chgData name="민우 조" userId="0e9e767bb4580046" providerId="LiveId" clId="{269D608F-5FFE-4294-AE98-8341DF8FE391}" dt="2025-09-02T06:07:50.600" v="6827" actId="1035"/>
          <ac:spMkLst>
            <pc:docMk/>
            <pc:sldMk cId="718958631" sldId="335"/>
            <ac:spMk id="29" creationId="{465AB1A5-7C44-CCCC-07B8-132991D9AA6B}"/>
          </ac:spMkLst>
        </pc:spChg>
        <pc:spChg chg="add mod">
          <ac:chgData name="민우 조" userId="0e9e767bb4580046" providerId="LiveId" clId="{269D608F-5FFE-4294-AE98-8341DF8FE391}" dt="2025-09-02T06:07:50.600" v="6827" actId="1035"/>
          <ac:spMkLst>
            <pc:docMk/>
            <pc:sldMk cId="718958631" sldId="335"/>
            <ac:spMk id="32" creationId="{8D5A1939-8F9F-9BD0-2753-B3625FA25582}"/>
          </ac:spMkLst>
        </pc:spChg>
        <pc:spChg chg="add mod">
          <ac:chgData name="민우 조" userId="0e9e767bb4580046" providerId="LiveId" clId="{269D608F-5FFE-4294-AE98-8341DF8FE391}" dt="2025-09-02T14:24:09.843" v="8470" actId="2711"/>
          <ac:spMkLst>
            <pc:docMk/>
            <pc:sldMk cId="718958631" sldId="335"/>
            <ac:spMk id="35" creationId="{5941E036-4292-5463-CF1F-77904C57AA8D}"/>
          </ac:spMkLst>
        </pc:spChg>
      </pc:sldChg>
      <pc:sldChg chg="addSp delSp modSp add mod setBg">
        <pc:chgData name="민우 조" userId="0e9e767bb4580046" providerId="LiveId" clId="{269D608F-5FFE-4294-AE98-8341DF8FE391}" dt="2025-09-04T08:05:02.399" v="12208" actId="1076"/>
        <pc:sldMkLst>
          <pc:docMk/>
          <pc:sldMk cId="3342645072" sldId="336"/>
        </pc:sldMkLst>
        <pc:spChg chg="add mod">
          <ac:chgData name="민우 조" userId="0e9e767bb4580046" providerId="LiveId" clId="{269D608F-5FFE-4294-AE98-8341DF8FE391}" dt="2025-09-02T14:10:51.802" v="8398" actId="20577"/>
          <ac:spMkLst>
            <pc:docMk/>
            <pc:sldMk cId="3342645072" sldId="336"/>
            <ac:spMk id="5" creationId="{07E53D5E-B264-4353-E542-D0DE20BC021D}"/>
          </ac:spMkLst>
        </pc:spChg>
        <pc:spChg chg="mod">
          <ac:chgData name="민우 조" userId="0e9e767bb4580046" providerId="LiveId" clId="{269D608F-5FFE-4294-AE98-8341DF8FE391}" dt="2025-09-02T06:09:42.542" v="6945" actId="20577"/>
          <ac:spMkLst>
            <pc:docMk/>
            <pc:sldMk cId="3342645072" sldId="336"/>
            <ac:spMk id="6" creationId="{765E7027-EE85-C660-207C-8B467CDAF588}"/>
          </ac:spMkLst>
        </pc:spChg>
        <pc:spChg chg="mod">
          <ac:chgData name="민우 조" userId="0e9e767bb4580046" providerId="LiveId" clId="{269D608F-5FFE-4294-AE98-8341DF8FE391}" dt="2025-09-02T14:23:50.419" v="8467" actId="2711"/>
          <ac:spMkLst>
            <pc:docMk/>
            <pc:sldMk cId="3342645072" sldId="336"/>
            <ac:spMk id="7" creationId="{DAB1F2E7-59EE-E649-1EB9-E7F10F2DCC66}"/>
          </ac:spMkLst>
        </pc:spChg>
        <pc:spChg chg="add mod">
          <ac:chgData name="민우 조" userId="0e9e767bb4580046" providerId="LiveId" clId="{269D608F-5FFE-4294-AE98-8341DF8FE391}" dt="2025-09-02T06:46:06.389" v="7597" actId="1076"/>
          <ac:spMkLst>
            <pc:docMk/>
            <pc:sldMk cId="3342645072" sldId="336"/>
            <ac:spMk id="8" creationId="{0EC4B0AC-2B42-DBFF-F359-E0209BFEF35F}"/>
          </ac:spMkLst>
        </pc:spChg>
        <pc:spChg chg="add mod">
          <ac:chgData name="민우 조" userId="0e9e767bb4580046" providerId="LiveId" clId="{269D608F-5FFE-4294-AE98-8341DF8FE391}" dt="2025-09-02T06:37:54.869" v="7477" actId="164"/>
          <ac:spMkLst>
            <pc:docMk/>
            <pc:sldMk cId="3342645072" sldId="336"/>
            <ac:spMk id="9" creationId="{C159B543-311F-5CA6-8932-B7B157E7DB99}"/>
          </ac:spMkLst>
        </pc:spChg>
        <pc:spChg chg="add mod ord">
          <ac:chgData name="민우 조" userId="0e9e767bb4580046" providerId="LiveId" clId="{269D608F-5FFE-4294-AE98-8341DF8FE391}" dt="2025-09-02T06:37:54.869" v="7477" actId="164"/>
          <ac:spMkLst>
            <pc:docMk/>
            <pc:sldMk cId="3342645072" sldId="336"/>
            <ac:spMk id="10" creationId="{6FDC5042-6DD1-77D8-2116-DDFF291A6BCE}"/>
          </ac:spMkLst>
        </pc:spChg>
        <pc:spChg chg="add mod">
          <ac:chgData name="민우 조" userId="0e9e767bb4580046" providerId="LiveId" clId="{269D608F-5FFE-4294-AE98-8341DF8FE391}" dt="2025-09-02T06:40:13.738" v="7543" actId="1076"/>
          <ac:spMkLst>
            <pc:docMk/>
            <pc:sldMk cId="3342645072" sldId="336"/>
            <ac:spMk id="12" creationId="{43892290-9C00-63D3-4769-898D51393662}"/>
          </ac:spMkLst>
        </pc:spChg>
        <pc:spChg chg="add mod ord">
          <ac:chgData name="민우 조" userId="0e9e767bb4580046" providerId="LiveId" clId="{269D608F-5FFE-4294-AE98-8341DF8FE391}" dt="2025-09-02T06:46:03.193" v="7596" actId="1076"/>
          <ac:spMkLst>
            <pc:docMk/>
            <pc:sldMk cId="3342645072" sldId="336"/>
            <ac:spMk id="13" creationId="{4DE7F3B7-AF82-F836-2D3C-3575C822BDAA}"/>
          </ac:spMkLst>
        </pc:spChg>
        <pc:spChg chg="mod">
          <ac:chgData name="민우 조" userId="0e9e767bb4580046" providerId="LiveId" clId="{269D608F-5FFE-4294-AE98-8341DF8FE391}" dt="2025-09-04T08:05:02.399" v="12208" actId="1076"/>
          <ac:spMkLst>
            <pc:docMk/>
            <pc:sldMk cId="3342645072" sldId="336"/>
            <ac:spMk id="16" creationId="{C53A592D-C641-EB9B-DE58-9D96D6D9B615}"/>
          </ac:spMkLst>
        </pc:spChg>
        <pc:spChg chg="mod">
          <ac:chgData name="민우 조" userId="0e9e767bb4580046" providerId="LiveId" clId="{269D608F-5FFE-4294-AE98-8341DF8FE391}" dt="2025-09-02T06:31:19.745" v="7325" actId="20577"/>
          <ac:spMkLst>
            <pc:docMk/>
            <pc:sldMk cId="3342645072" sldId="336"/>
            <ac:spMk id="21" creationId="{83210EAE-481A-2796-498B-203153BA4382}"/>
          </ac:spMkLst>
        </pc:spChg>
        <pc:grpChg chg="add mod">
          <ac:chgData name="민우 조" userId="0e9e767bb4580046" providerId="LiveId" clId="{269D608F-5FFE-4294-AE98-8341DF8FE391}" dt="2025-09-02T06:37:58.378" v="7478" actId="1076"/>
          <ac:grpSpMkLst>
            <pc:docMk/>
            <pc:sldMk cId="3342645072" sldId="336"/>
            <ac:grpSpMk id="11" creationId="{38EC6BCF-DCB2-009C-A247-A872B97D19EF}"/>
          </ac:grpSpMkLst>
        </pc:grpChg>
        <pc:picChg chg="add mod">
          <ac:chgData name="민우 조" userId="0e9e767bb4580046" providerId="LiveId" clId="{269D608F-5FFE-4294-AE98-8341DF8FE391}" dt="2025-09-02T14:18:53.704" v="8410" actId="1076"/>
          <ac:picMkLst>
            <pc:docMk/>
            <pc:sldMk cId="3342645072" sldId="336"/>
            <ac:picMk id="15" creationId="{65F7D94E-2CCF-1878-B56F-E0C2BDEAE411}"/>
          </ac:picMkLst>
        </pc:picChg>
      </pc:sldChg>
      <pc:sldChg chg="addSp delSp modSp add mod ord setBg">
        <pc:chgData name="민우 조" userId="0e9e767bb4580046" providerId="LiveId" clId="{269D608F-5FFE-4294-AE98-8341DF8FE391}" dt="2025-09-04T08:04:50.007" v="12206" actId="1076"/>
        <pc:sldMkLst>
          <pc:docMk/>
          <pc:sldMk cId="1195996433" sldId="337"/>
        </pc:sldMkLst>
        <pc:spChg chg="add mod">
          <ac:chgData name="민우 조" userId="0e9e767bb4580046" providerId="LiveId" clId="{269D608F-5FFE-4294-AE98-8341DF8FE391}" dt="2025-09-02T13:41:10.467" v="8234" actId="1036"/>
          <ac:spMkLst>
            <pc:docMk/>
            <pc:sldMk cId="1195996433" sldId="337"/>
            <ac:spMk id="5" creationId="{70B211CC-84F3-8743-2E07-8E2C8A999384}"/>
          </ac:spMkLst>
        </pc:spChg>
        <pc:spChg chg="add del mod">
          <ac:chgData name="민우 조" userId="0e9e767bb4580046" providerId="LiveId" clId="{269D608F-5FFE-4294-AE98-8341DF8FE391}" dt="2025-09-02T08:52:43.450" v="8172" actId="1076"/>
          <ac:spMkLst>
            <pc:docMk/>
            <pc:sldMk cId="1195996433" sldId="337"/>
            <ac:spMk id="6" creationId="{98A1F1A8-46D1-2804-8C35-F96401198FCB}"/>
          </ac:spMkLst>
        </pc:spChg>
        <pc:spChg chg="add mod">
          <ac:chgData name="민우 조" userId="0e9e767bb4580046" providerId="LiveId" clId="{269D608F-5FFE-4294-AE98-8341DF8FE391}" dt="2025-09-02T08:45:09.219" v="8153" actId="164"/>
          <ac:spMkLst>
            <pc:docMk/>
            <pc:sldMk cId="1195996433" sldId="337"/>
            <ac:spMk id="8" creationId="{B58343C2-7FC5-FC58-BBA0-EE4E5DDFBC15}"/>
          </ac:spMkLst>
        </pc:spChg>
        <pc:spChg chg="add mod">
          <ac:chgData name="민우 조" userId="0e9e767bb4580046" providerId="LiveId" clId="{269D608F-5FFE-4294-AE98-8341DF8FE391}" dt="2025-09-02T08:52:23.115" v="8166" actId="1076"/>
          <ac:spMkLst>
            <pc:docMk/>
            <pc:sldMk cId="1195996433" sldId="337"/>
            <ac:spMk id="9" creationId="{DC505F9D-0FBC-FBCD-AE68-4A613C15A32C}"/>
          </ac:spMkLst>
        </pc:spChg>
        <pc:spChg chg="add mod ord">
          <ac:chgData name="민우 조" userId="0e9e767bb4580046" providerId="LiveId" clId="{269D608F-5FFE-4294-AE98-8341DF8FE391}" dt="2025-09-02T08:52:26.984" v="8168" actId="1076"/>
          <ac:spMkLst>
            <pc:docMk/>
            <pc:sldMk cId="1195996433" sldId="337"/>
            <ac:spMk id="10" creationId="{D8EAD8BF-2B61-2ACB-433A-B7FEE5DDD7B1}"/>
          </ac:spMkLst>
        </pc:spChg>
        <pc:spChg chg="add mod">
          <ac:chgData name="민우 조" userId="0e9e767bb4580046" providerId="LiveId" clId="{269D608F-5FFE-4294-AE98-8341DF8FE391}" dt="2025-09-02T13:49:29.138" v="8269" actId="20577"/>
          <ac:spMkLst>
            <pc:docMk/>
            <pc:sldMk cId="1195996433" sldId="337"/>
            <ac:spMk id="12" creationId="{BA4F5F8E-88E1-BB30-A195-C4E02E25BB2D}"/>
          </ac:spMkLst>
        </pc:spChg>
        <pc:spChg chg="add mod">
          <ac:chgData name="민우 조" userId="0e9e767bb4580046" providerId="LiveId" clId="{269D608F-5FFE-4294-AE98-8341DF8FE391}" dt="2025-09-02T13:52:53.271" v="8322" actId="20577"/>
          <ac:spMkLst>
            <pc:docMk/>
            <pc:sldMk cId="1195996433" sldId="337"/>
            <ac:spMk id="13" creationId="{36644F16-0835-4180-5AFC-94CEC43944BC}"/>
          </ac:spMkLst>
        </pc:spChg>
        <pc:spChg chg="add mod">
          <ac:chgData name="민우 조" userId="0e9e767bb4580046" providerId="LiveId" clId="{269D608F-5FFE-4294-AE98-8341DF8FE391}" dt="2025-09-02T14:10:15.947" v="8393" actId="20577"/>
          <ac:spMkLst>
            <pc:docMk/>
            <pc:sldMk cId="1195996433" sldId="337"/>
            <ac:spMk id="14" creationId="{5FFA4EC6-16E4-7C99-8824-719866C2031B}"/>
          </ac:spMkLst>
        </pc:spChg>
        <pc:spChg chg="mod">
          <ac:chgData name="민우 조" userId="0e9e767bb4580046" providerId="LiveId" clId="{269D608F-5FFE-4294-AE98-8341DF8FE391}" dt="2025-09-04T08:04:50.007" v="12206" actId="1076"/>
          <ac:spMkLst>
            <pc:docMk/>
            <pc:sldMk cId="1195996433" sldId="337"/>
            <ac:spMk id="15" creationId="{C6CDFA66-BC88-45FD-42C0-1CD0724FA5CC}"/>
          </ac:spMkLst>
        </pc:spChg>
        <pc:grpChg chg="add mod">
          <ac:chgData name="민우 조" userId="0e9e767bb4580046" providerId="LiveId" clId="{269D608F-5FFE-4294-AE98-8341DF8FE391}" dt="2025-09-02T08:52:18.244" v="8164" actId="1076"/>
          <ac:grpSpMkLst>
            <pc:docMk/>
            <pc:sldMk cId="1195996433" sldId="337"/>
            <ac:grpSpMk id="11" creationId="{78BEBF1D-17C5-2134-D62E-FF2E63945B36}"/>
          </ac:grpSpMkLst>
        </pc:grpChg>
      </pc:sldChg>
      <pc:sldChg chg="addSp delSp modSp add mod setBg">
        <pc:chgData name="민우 조" userId="0e9e767bb4580046" providerId="LiveId" clId="{269D608F-5FFE-4294-AE98-8341DF8FE391}" dt="2025-09-04T08:05:14.092" v="12210" actId="1076"/>
        <pc:sldMkLst>
          <pc:docMk/>
          <pc:sldMk cId="1603564536" sldId="338"/>
        </pc:sldMkLst>
        <pc:spChg chg="mod">
          <ac:chgData name="민우 조" userId="0e9e767bb4580046" providerId="LiveId" clId="{269D608F-5FFE-4294-AE98-8341DF8FE391}" dt="2025-09-04T08:05:14.092" v="12210" actId="1076"/>
          <ac:spMkLst>
            <pc:docMk/>
            <pc:sldMk cId="1603564536" sldId="338"/>
            <ac:spMk id="5" creationId="{BBE4EDA5-31BC-2910-30DA-1FA38935138F}"/>
          </ac:spMkLst>
        </pc:spChg>
        <pc:spChg chg="mod">
          <ac:chgData name="민우 조" userId="0e9e767bb4580046" providerId="LiveId" clId="{269D608F-5FFE-4294-AE98-8341DF8FE391}" dt="2025-09-02T14:22:36.819" v="8464" actId="20577"/>
          <ac:spMkLst>
            <pc:docMk/>
            <pc:sldMk cId="1603564536" sldId="338"/>
            <ac:spMk id="6" creationId="{DBDF13F2-7622-63B9-59FC-0AAD596FFFF6}"/>
          </ac:spMkLst>
        </pc:spChg>
        <pc:spChg chg="add mod">
          <ac:chgData name="민우 조" userId="0e9e767bb4580046" providerId="LiveId" clId="{269D608F-5FFE-4294-AE98-8341DF8FE391}" dt="2025-09-02T14:28:51.913" v="8726" actId="1076"/>
          <ac:spMkLst>
            <pc:docMk/>
            <pc:sldMk cId="1603564536" sldId="338"/>
            <ac:spMk id="14" creationId="{4319DB2F-6354-8981-028F-797FA24D76BF}"/>
          </ac:spMkLst>
        </pc:spChg>
        <pc:spChg chg="add mod">
          <ac:chgData name="민우 조" userId="0e9e767bb4580046" providerId="LiveId" clId="{269D608F-5FFE-4294-AE98-8341DF8FE391}" dt="2025-09-03T01:49:42.658" v="8894" actId="1076"/>
          <ac:spMkLst>
            <pc:docMk/>
            <pc:sldMk cId="1603564536" sldId="338"/>
            <ac:spMk id="16" creationId="{0B1E761E-D121-C5AF-9630-3B87D7B823A3}"/>
          </ac:spMkLst>
        </pc:spChg>
        <pc:spChg chg="add mod">
          <ac:chgData name="민우 조" userId="0e9e767bb4580046" providerId="LiveId" clId="{269D608F-5FFE-4294-AE98-8341DF8FE391}" dt="2025-09-03T01:49:42.658" v="8894" actId="1076"/>
          <ac:spMkLst>
            <pc:docMk/>
            <pc:sldMk cId="1603564536" sldId="338"/>
            <ac:spMk id="17" creationId="{D1D4294C-B92D-5BB3-ED69-421E04B4A267}"/>
          </ac:spMkLst>
        </pc:spChg>
        <pc:spChg chg="add mod">
          <ac:chgData name="민우 조" userId="0e9e767bb4580046" providerId="LiveId" clId="{269D608F-5FFE-4294-AE98-8341DF8FE391}" dt="2025-09-03T01:55:21.654" v="9151" actId="20577"/>
          <ac:spMkLst>
            <pc:docMk/>
            <pc:sldMk cId="1603564536" sldId="338"/>
            <ac:spMk id="19" creationId="{6D799003-100A-F140-117C-4A933A8F8AAB}"/>
          </ac:spMkLst>
        </pc:spChg>
        <pc:spChg chg="add mod">
          <ac:chgData name="민우 조" userId="0e9e767bb4580046" providerId="LiveId" clId="{269D608F-5FFE-4294-AE98-8341DF8FE391}" dt="2025-09-03T01:51:21.818" v="8915" actId="1076"/>
          <ac:spMkLst>
            <pc:docMk/>
            <pc:sldMk cId="1603564536" sldId="338"/>
            <ac:spMk id="20" creationId="{5AABC153-F098-B937-ED2D-3141D3F8E264}"/>
          </ac:spMkLst>
        </pc:spChg>
        <pc:spChg chg="add mod">
          <ac:chgData name="민우 조" userId="0e9e767bb4580046" providerId="LiveId" clId="{269D608F-5FFE-4294-AE98-8341DF8FE391}" dt="2025-09-03T01:51:21.818" v="8915" actId="1076"/>
          <ac:spMkLst>
            <pc:docMk/>
            <pc:sldMk cId="1603564536" sldId="338"/>
            <ac:spMk id="22" creationId="{D0D20399-FA2B-D955-F963-D8086D4B0018}"/>
          </ac:spMkLst>
        </pc:spChg>
        <pc:spChg chg="add mod">
          <ac:chgData name="민우 조" userId="0e9e767bb4580046" providerId="LiveId" clId="{269D608F-5FFE-4294-AE98-8341DF8FE391}" dt="2025-09-03T01:51:21.818" v="8915" actId="1076"/>
          <ac:spMkLst>
            <pc:docMk/>
            <pc:sldMk cId="1603564536" sldId="338"/>
            <ac:spMk id="23" creationId="{236880C8-B502-35F6-D707-AC420E131815}"/>
          </ac:spMkLst>
        </pc:spChg>
        <pc:spChg chg="add mod">
          <ac:chgData name="민우 조" userId="0e9e767bb4580046" providerId="LiveId" clId="{269D608F-5FFE-4294-AE98-8341DF8FE391}" dt="2025-09-03T01:53:36.080" v="9117" actId="1076"/>
          <ac:spMkLst>
            <pc:docMk/>
            <pc:sldMk cId="1603564536" sldId="338"/>
            <ac:spMk id="24" creationId="{882CDCE2-FB3F-A84C-C851-F7CD01891C33}"/>
          </ac:spMkLst>
        </pc:spChg>
        <pc:spChg chg="add mod">
          <ac:chgData name="민우 조" userId="0e9e767bb4580046" providerId="LiveId" clId="{269D608F-5FFE-4294-AE98-8341DF8FE391}" dt="2025-09-03T01:53:49.418" v="9119" actId="122"/>
          <ac:spMkLst>
            <pc:docMk/>
            <pc:sldMk cId="1603564536" sldId="338"/>
            <ac:spMk id="26" creationId="{5E7E1858-8F11-2108-F0B2-3DFFE6FE5E23}"/>
          </ac:spMkLst>
        </pc:spChg>
      </pc:sldChg>
      <pc:sldChg chg="addSp delSp modSp add mod setBg">
        <pc:chgData name="민우 조" userId="0e9e767bb4580046" providerId="LiveId" clId="{269D608F-5FFE-4294-AE98-8341DF8FE391}" dt="2025-09-04T08:05:24.929" v="12212" actId="1076"/>
        <pc:sldMkLst>
          <pc:docMk/>
          <pc:sldMk cId="3738470196" sldId="339"/>
        </pc:sldMkLst>
        <pc:spChg chg="add mod">
          <ac:chgData name="민우 조" userId="0e9e767bb4580046" providerId="LiveId" clId="{269D608F-5FFE-4294-AE98-8341DF8FE391}" dt="2025-09-03T02:45:20.984" v="9856" actId="2711"/>
          <ac:spMkLst>
            <pc:docMk/>
            <pc:sldMk cId="3738470196" sldId="339"/>
            <ac:spMk id="3" creationId="{31D5DA8B-777F-F2D9-09D3-61E00878FC24}"/>
          </ac:spMkLst>
        </pc:spChg>
        <pc:spChg chg="mod">
          <ac:chgData name="민우 조" userId="0e9e767bb4580046" providerId="LiveId" clId="{269D608F-5FFE-4294-AE98-8341DF8FE391}" dt="2025-09-03T02:45:25.169" v="9857" actId="2711"/>
          <ac:spMkLst>
            <pc:docMk/>
            <pc:sldMk cId="3738470196" sldId="339"/>
            <ac:spMk id="6" creationId="{3ABB8A26-D320-C64B-46C5-ED372C2CF66D}"/>
          </ac:spMkLst>
        </pc:spChg>
        <pc:spChg chg="add mod">
          <ac:chgData name="민우 조" userId="0e9e767bb4580046" providerId="LiveId" clId="{269D608F-5FFE-4294-AE98-8341DF8FE391}" dt="2025-09-03T02:46:59.634" v="10027" actId="1036"/>
          <ac:spMkLst>
            <pc:docMk/>
            <pc:sldMk cId="3738470196" sldId="339"/>
            <ac:spMk id="8" creationId="{D42C628E-D365-265F-C465-1C3EF5E7C98B}"/>
          </ac:spMkLst>
        </pc:spChg>
        <pc:spChg chg="mod">
          <ac:chgData name="민우 조" userId="0e9e767bb4580046" providerId="LiveId" clId="{269D608F-5FFE-4294-AE98-8341DF8FE391}" dt="2025-09-04T08:05:24.929" v="12212" actId="1076"/>
          <ac:spMkLst>
            <pc:docMk/>
            <pc:sldMk cId="3738470196" sldId="339"/>
            <ac:spMk id="9" creationId="{D097D178-6F89-5FCE-C551-FCEF3E5D81AF}"/>
          </ac:spMkLst>
        </pc:spChg>
        <pc:spChg chg="mod">
          <ac:chgData name="민우 조" userId="0e9e767bb4580046" providerId="LiveId" clId="{269D608F-5FFE-4294-AE98-8341DF8FE391}" dt="2025-09-03T02:47:07.346" v="10036" actId="1035"/>
          <ac:spMkLst>
            <pc:docMk/>
            <pc:sldMk cId="3738470196" sldId="339"/>
            <ac:spMk id="19" creationId="{83FAA5D5-9BC7-6961-9B7D-41C48AAB06CB}"/>
          </ac:spMkLst>
        </pc:spChg>
        <pc:spChg chg="mod">
          <ac:chgData name="민우 조" userId="0e9e767bb4580046" providerId="LiveId" clId="{269D608F-5FFE-4294-AE98-8341DF8FE391}" dt="2025-09-03T02:44:10.564" v="9714" actId="1076"/>
          <ac:spMkLst>
            <pc:docMk/>
            <pc:sldMk cId="3738470196" sldId="339"/>
            <ac:spMk id="20" creationId="{9C2C32F3-46E0-0FA0-06F9-38D9C350AF04}"/>
          </ac:spMkLst>
        </pc:spChg>
        <pc:spChg chg="mod">
          <ac:chgData name="민우 조" userId="0e9e767bb4580046" providerId="LiveId" clId="{269D608F-5FFE-4294-AE98-8341DF8FE391}" dt="2025-09-03T02:44:10.564" v="9714" actId="1076"/>
          <ac:spMkLst>
            <pc:docMk/>
            <pc:sldMk cId="3738470196" sldId="339"/>
            <ac:spMk id="22" creationId="{D47390F3-8D77-FF7E-445D-71764F6B90DE}"/>
          </ac:spMkLst>
        </pc:spChg>
        <pc:spChg chg="mod">
          <ac:chgData name="민우 조" userId="0e9e767bb4580046" providerId="LiveId" clId="{269D608F-5FFE-4294-AE98-8341DF8FE391}" dt="2025-09-03T02:44:10.564" v="9714" actId="1076"/>
          <ac:spMkLst>
            <pc:docMk/>
            <pc:sldMk cId="3738470196" sldId="339"/>
            <ac:spMk id="24" creationId="{EB747FCB-147C-12A6-74E5-37B64F82375C}"/>
          </ac:spMkLst>
        </pc:spChg>
        <pc:spChg chg="mod">
          <ac:chgData name="민우 조" userId="0e9e767bb4580046" providerId="LiveId" clId="{269D608F-5FFE-4294-AE98-8341DF8FE391}" dt="2025-09-03T02:47:14.363" v="10044"/>
          <ac:spMkLst>
            <pc:docMk/>
            <pc:sldMk cId="3738470196" sldId="339"/>
            <ac:spMk id="26" creationId="{F6BBA14A-55E0-6FDE-3DAF-B84734F76271}"/>
          </ac:spMkLst>
        </pc:spChg>
        <pc:picChg chg="add mod modCrop">
          <ac:chgData name="민우 조" userId="0e9e767bb4580046" providerId="LiveId" clId="{269D608F-5FFE-4294-AE98-8341DF8FE391}" dt="2025-09-03T02:46:59.634" v="10027" actId="1036"/>
          <ac:picMkLst>
            <pc:docMk/>
            <pc:sldMk cId="3738470196" sldId="339"/>
            <ac:picMk id="7" creationId="{36E5D1DD-4388-62E7-E134-35695DADC610}"/>
          </ac:picMkLst>
        </pc:picChg>
      </pc:sldChg>
      <pc:sldChg chg="addSp delSp modSp add mod setBg">
        <pc:chgData name="민우 조" userId="0e9e767bb4580046" providerId="LiveId" clId="{269D608F-5FFE-4294-AE98-8341DF8FE391}" dt="2025-09-04T08:05:33.812" v="12214" actId="1076"/>
        <pc:sldMkLst>
          <pc:docMk/>
          <pc:sldMk cId="208985271" sldId="340"/>
        </pc:sldMkLst>
        <pc:spChg chg="add mod">
          <ac:chgData name="민우 조" userId="0e9e767bb4580046" providerId="LiveId" clId="{269D608F-5FFE-4294-AE98-8341DF8FE391}" dt="2025-09-03T04:17:36.259" v="10138" actId="1076"/>
          <ac:spMkLst>
            <pc:docMk/>
            <pc:sldMk cId="208985271" sldId="340"/>
            <ac:spMk id="5" creationId="{760C5B06-F4D1-9C5C-C124-7EEC0AC75DB0}"/>
          </ac:spMkLst>
        </pc:spChg>
        <pc:spChg chg="mod">
          <ac:chgData name="민우 조" userId="0e9e767bb4580046" providerId="LiveId" clId="{269D608F-5FFE-4294-AE98-8341DF8FE391}" dt="2025-09-03T02:49:28.367" v="10132" actId="2711"/>
          <ac:spMkLst>
            <pc:docMk/>
            <pc:sldMk cId="208985271" sldId="340"/>
            <ac:spMk id="6" creationId="{E7024794-E250-6A6C-BDC8-828F93FE531B}"/>
          </ac:spMkLst>
        </pc:spChg>
        <pc:spChg chg="add mod">
          <ac:chgData name="민우 조" userId="0e9e767bb4580046" providerId="LiveId" clId="{269D608F-5FFE-4294-AE98-8341DF8FE391}" dt="2025-09-03T04:17:39.159" v="10139" actId="255"/>
          <ac:spMkLst>
            <pc:docMk/>
            <pc:sldMk cId="208985271" sldId="340"/>
            <ac:spMk id="7" creationId="{62D86972-412B-E3E7-6DFC-ABBEE4EB322A}"/>
          </ac:spMkLst>
        </pc:spChg>
        <pc:spChg chg="mod">
          <ac:chgData name="민우 조" userId="0e9e767bb4580046" providerId="LiveId" clId="{269D608F-5FFE-4294-AE98-8341DF8FE391}" dt="2025-09-04T08:05:33.812" v="12214" actId="1076"/>
          <ac:spMkLst>
            <pc:docMk/>
            <pc:sldMk cId="208985271" sldId="340"/>
            <ac:spMk id="8" creationId="{7BBA34A8-8F33-0D69-187B-17427D1733CA}"/>
          </ac:spMkLst>
        </pc:spChg>
        <pc:spChg chg="add mod">
          <ac:chgData name="민우 조" userId="0e9e767bb4580046" providerId="LiveId" clId="{269D608F-5FFE-4294-AE98-8341DF8FE391}" dt="2025-09-03T02:49:20.207" v="10130" actId="1036"/>
          <ac:spMkLst>
            <pc:docMk/>
            <pc:sldMk cId="208985271" sldId="340"/>
            <ac:spMk id="9" creationId="{C04FE073-DD60-5FBC-64C4-956AD50C09CA}"/>
          </ac:spMkLst>
        </pc:spChg>
        <pc:spChg chg="add mod">
          <ac:chgData name="민우 조" userId="0e9e767bb4580046" providerId="LiveId" clId="{269D608F-5FFE-4294-AE98-8341DF8FE391}" dt="2025-09-03T02:49:39.015" v="10135" actId="2711"/>
          <ac:spMkLst>
            <pc:docMk/>
            <pc:sldMk cId="208985271" sldId="340"/>
            <ac:spMk id="10" creationId="{AE2E1133-A839-B8AA-9092-C84DE3FBF00B}"/>
          </ac:spMkLst>
        </pc:spChg>
        <pc:spChg chg="mod">
          <ac:chgData name="민우 조" userId="0e9e767bb4580046" providerId="LiveId" clId="{269D608F-5FFE-4294-AE98-8341DF8FE391}" dt="2025-09-03T02:49:20.207" v="10130" actId="1036"/>
          <ac:spMkLst>
            <pc:docMk/>
            <pc:sldMk cId="208985271" sldId="340"/>
            <ac:spMk id="23" creationId="{F5DCA8A5-F358-8934-1374-5B8E51BBE768}"/>
          </ac:spMkLst>
        </pc:spChg>
      </pc:sldChg>
      <pc:sldChg chg="delSp add del mod setBg">
        <pc:chgData name="민우 조" userId="0e9e767bb4580046" providerId="LiveId" clId="{269D608F-5FFE-4294-AE98-8341DF8FE391}" dt="2025-09-03T02:16:50.845" v="9671" actId="47"/>
        <pc:sldMkLst>
          <pc:docMk/>
          <pc:sldMk cId="787416916" sldId="341"/>
        </pc:sldMkLst>
      </pc:sldChg>
      <pc:sldChg chg="addSp delSp modSp add mod">
        <pc:chgData name="민우 조" userId="0e9e767bb4580046" providerId="LiveId" clId="{269D608F-5FFE-4294-AE98-8341DF8FE391}" dt="2025-09-04T08:05:08.018" v="12209" actId="1076"/>
        <pc:sldMkLst>
          <pc:docMk/>
          <pc:sldMk cId="3914866487" sldId="342"/>
        </pc:sldMkLst>
        <pc:spChg chg="add mod">
          <ac:chgData name="민우 조" userId="0e9e767bb4580046" providerId="LiveId" clId="{269D608F-5FFE-4294-AE98-8341DF8FE391}" dt="2025-09-03T02:16:47.348" v="9670"/>
          <ac:spMkLst>
            <pc:docMk/>
            <pc:sldMk cId="3914866487" sldId="342"/>
            <ac:spMk id="2" creationId="{B92C3493-4361-D064-D0FC-C757FC3C164A}"/>
          </ac:spMkLst>
        </pc:spChg>
        <pc:spChg chg="add mod">
          <ac:chgData name="민우 조" userId="0e9e767bb4580046" providerId="LiveId" clId="{269D608F-5FFE-4294-AE98-8341DF8FE391}" dt="2025-09-03T02:16:47.348" v="9670"/>
          <ac:spMkLst>
            <pc:docMk/>
            <pc:sldMk cId="3914866487" sldId="342"/>
            <ac:spMk id="5" creationId="{38862C60-53CE-B5B1-64C7-21CC0AD53ACD}"/>
          </ac:spMkLst>
        </pc:spChg>
        <pc:spChg chg="mod">
          <ac:chgData name="민우 조" userId="0e9e767bb4580046" providerId="LiveId" clId="{269D608F-5FFE-4294-AE98-8341DF8FE391}" dt="2025-09-04T08:05:08.018" v="12209" actId="1076"/>
          <ac:spMkLst>
            <pc:docMk/>
            <pc:sldMk cId="3914866487" sldId="342"/>
            <ac:spMk id="8" creationId="{3472895C-121F-09F8-97B8-3714FA7E87FC}"/>
          </ac:spMkLst>
        </pc:spChg>
        <pc:picChg chg="add mod">
          <ac:chgData name="민우 조" userId="0e9e767bb4580046" providerId="LiveId" clId="{269D608F-5FFE-4294-AE98-8341DF8FE391}" dt="2025-09-03T02:17:05.897" v="9675" actId="1076"/>
          <ac:picMkLst>
            <pc:docMk/>
            <pc:sldMk cId="3914866487" sldId="342"/>
            <ac:picMk id="7" creationId="{68905C6E-F627-4EA4-10EE-AB0B5A000F0C}"/>
          </ac:picMkLst>
        </pc:picChg>
        <pc:cxnChg chg="add mod">
          <ac:chgData name="민우 조" userId="0e9e767bb4580046" providerId="LiveId" clId="{269D608F-5FFE-4294-AE98-8341DF8FE391}" dt="2025-09-03T02:16:47.348" v="9670"/>
          <ac:cxnSpMkLst>
            <pc:docMk/>
            <pc:sldMk cId="3914866487" sldId="342"/>
            <ac:cxnSpMk id="4" creationId="{6AA80680-AE79-17F6-DDFE-C3E1CFC2086C}"/>
          </ac:cxnSpMkLst>
        </pc:cxnChg>
      </pc:sldChg>
      <pc:sldChg chg="addSp delSp modSp add mod">
        <pc:chgData name="민우 조" userId="0e9e767bb4580046" providerId="LiveId" clId="{269D608F-5FFE-4294-AE98-8341DF8FE391}" dt="2025-09-04T08:05:20.222" v="12211" actId="1076"/>
        <pc:sldMkLst>
          <pc:docMk/>
          <pc:sldMk cId="1842020942" sldId="343"/>
        </pc:sldMkLst>
        <pc:spChg chg="add mod">
          <ac:chgData name="민우 조" userId="0e9e767bb4580046" providerId="LiveId" clId="{269D608F-5FFE-4294-AE98-8341DF8FE391}" dt="2025-09-03T02:17:43.104" v="9680" actId="1076"/>
          <ac:spMkLst>
            <pc:docMk/>
            <pc:sldMk cId="1842020942" sldId="343"/>
            <ac:spMk id="6" creationId="{EFE79BA4-B052-4D9E-EBF6-13112A08D77B}"/>
          </ac:spMkLst>
        </pc:spChg>
        <pc:spChg chg="mod">
          <ac:chgData name="민우 조" userId="0e9e767bb4580046" providerId="LiveId" clId="{269D608F-5FFE-4294-AE98-8341DF8FE391}" dt="2025-09-04T08:05:20.222" v="12211" actId="1076"/>
          <ac:spMkLst>
            <pc:docMk/>
            <pc:sldMk cId="1842020942" sldId="343"/>
            <ac:spMk id="7" creationId="{9BBC3008-25D5-9682-E485-AD2D139FDA46}"/>
          </ac:spMkLst>
        </pc:spChg>
        <pc:picChg chg="add mod modCrop">
          <ac:chgData name="민우 조" userId="0e9e767bb4580046" providerId="LiveId" clId="{269D608F-5FFE-4294-AE98-8341DF8FE391}" dt="2025-09-03T02:18:19.149" v="9690" actId="1076"/>
          <ac:picMkLst>
            <pc:docMk/>
            <pc:sldMk cId="1842020942" sldId="343"/>
            <ac:picMk id="9" creationId="{622C51E3-0EA8-291A-CF6E-7DE3D6DCE569}"/>
          </ac:picMkLst>
        </pc:picChg>
      </pc:sldChg>
      <pc:sldChg chg="addSp delSp modSp add mod">
        <pc:chgData name="민우 조" userId="0e9e767bb4580046" providerId="LiveId" clId="{269D608F-5FFE-4294-AE98-8341DF8FE391}" dt="2025-09-04T08:05:29.958" v="12213" actId="1076"/>
        <pc:sldMkLst>
          <pc:docMk/>
          <pc:sldMk cId="4174639477" sldId="344"/>
        </pc:sldMkLst>
        <pc:spChg chg="mod">
          <ac:chgData name="민우 조" userId="0e9e767bb4580046" providerId="LiveId" clId="{269D608F-5FFE-4294-AE98-8341DF8FE391}" dt="2025-09-03T02:19:01.058" v="9700" actId="1076"/>
          <ac:spMkLst>
            <pc:docMk/>
            <pc:sldMk cId="4174639477" sldId="344"/>
            <ac:spMk id="6" creationId="{67BA586E-DDA2-4C05-EFAB-B16B81AA0E1C}"/>
          </ac:spMkLst>
        </pc:spChg>
        <pc:spChg chg="mod">
          <ac:chgData name="민우 조" userId="0e9e767bb4580046" providerId="LiveId" clId="{269D608F-5FFE-4294-AE98-8341DF8FE391}" dt="2025-09-04T08:05:29.958" v="12213" actId="1076"/>
          <ac:spMkLst>
            <pc:docMk/>
            <pc:sldMk cId="4174639477" sldId="344"/>
            <ac:spMk id="8" creationId="{0CDDE76A-73C5-9229-8AE4-E8301A5261BB}"/>
          </ac:spMkLst>
        </pc:spChg>
        <pc:picChg chg="add mod modCrop">
          <ac:chgData name="민우 조" userId="0e9e767bb4580046" providerId="LiveId" clId="{269D608F-5FFE-4294-AE98-8341DF8FE391}" dt="2025-09-03T02:19:04.450" v="9702" actId="1076"/>
          <ac:picMkLst>
            <pc:docMk/>
            <pc:sldMk cId="4174639477" sldId="344"/>
            <ac:picMk id="7" creationId="{8845443C-BF3B-6A0F-7293-3B8B68BDB0A3}"/>
          </ac:picMkLst>
        </pc:picChg>
      </pc:sldChg>
      <pc:sldChg chg="addSp delSp modSp add mod setBg">
        <pc:chgData name="민우 조" userId="0e9e767bb4580046" providerId="LiveId" clId="{269D608F-5FFE-4294-AE98-8341DF8FE391}" dt="2025-09-04T08:05:38.689" v="12215" actId="1076"/>
        <pc:sldMkLst>
          <pc:docMk/>
          <pc:sldMk cId="1518397069" sldId="345"/>
        </pc:sldMkLst>
        <pc:spChg chg="add mod">
          <ac:chgData name="민우 조" userId="0e9e767bb4580046" providerId="LiveId" clId="{269D608F-5FFE-4294-AE98-8341DF8FE391}" dt="2025-09-04T07:53:53.758" v="12162" actId="20577"/>
          <ac:spMkLst>
            <pc:docMk/>
            <pc:sldMk cId="1518397069" sldId="345"/>
            <ac:spMk id="3" creationId="{FD4D39E9-D415-E04B-8CA3-C496251956B8}"/>
          </ac:spMkLst>
        </pc:spChg>
        <pc:spChg chg="mod">
          <ac:chgData name="민우 조" userId="0e9e767bb4580046" providerId="LiveId" clId="{269D608F-5FFE-4294-AE98-8341DF8FE391}" dt="2025-09-03T04:18:16.629" v="10161" actId="2711"/>
          <ac:spMkLst>
            <pc:docMk/>
            <pc:sldMk cId="1518397069" sldId="345"/>
            <ac:spMk id="5" creationId="{F84ABBB6-D609-1A3E-80D6-0B5ED4AB91E8}"/>
          </ac:spMkLst>
        </pc:spChg>
        <pc:spChg chg="mod">
          <ac:chgData name="민우 조" userId="0e9e767bb4580046" providerId="LiveId" clId="{269D608F-5FFE-4294-AE98-8341DF8FE391}" dt="2025-09-04T08:05:38.689" v="12215" actId="1076"/>
          <ac:spMkLst>
            <pc:docMk/>
            <pc:sldMk cId="1518397069" sldId="345"/>
            <ac:spMk id="7" creationId="{4A5024F5-31DB-CC79-0F9F-7C18591D72E8}"/>
          </ac:spMkLst>
        </pc:spChg>
      </pc:sldChg>
      <pc:sldChg chg="addSp delSp modSp add mod setBg">
        <pc:chgData name="민우 조" userId="0e9e767bb4580046" providerId="LiveId" clId="{269D608F-5FFE-4294-AE98-8341DF8FE391}" dt="2025-09-04T08:26:23.607" v="12512" actId="1076"/>
        <pc:sldMkLst>
          <pc:docMk/>
          <pc:sldMk cId="1201425835" sldId="346"/>
        </pc:sldMkLst>
        <pc:spChg chg="mod">
          <ac:chgData name="민우 조" userId="0e9e767bb4580046" providerId="LiveId" clId="{269D608F-5FFE-4294-AE98-8341DF8FE391}" dt="2025-09-04T07:52:57.414" v="12161" actId="20577"/>
          <ac:spMkLst>
            <pc:docMk/>
            <pc:sldMk cId="1201425835" sldId="346"/>
            <ac:spMk id="3" creationId="{F1FCA50F-47D8-68F0-8EE3-AE1A43213318}"/>
          </ac:spMkLst>
        </pc:spChg>
        <pc:spChg chg="add mod">
          <ac:chgData name="민우 조" userId="0e9e767bb4580046" providerId="LiveId" clId="{269D608F-5FFE-4294-AE98-8341DF8FE391}" dt="2025-09-03T04:24:41.647" v="10987"/>
          <ac:spMkLst>
            <pc:docMk/>
            <pc:sldMk cId="1201425835" sldId="346"/>
            <ac:spMk id="6" creationId="{2C816EF2-3F95-CB08-63F9-0E0D09733F52}"/>
          </ac:spMkLst>
        </pc:spChg>
        <pc:spChg chg="mod">
          <ac:chgData name="민우 조" userId="0e9e767bb4580046" providerId="LiveId" clId="{269D608F-5FFE-4294-AE98-8341DF8FE391}" dt="2025-09-04T08:26:23.607" v="12512" actId="1076"/>
          <ac:spMkLst>
            <pc:docMk/>
            <pc:sldMk cId="1201425835" sldId="346"/>
            <ac:spMk id="7" creationId="{3D401222-9CE2-CD42-34C6-4FEBC35B497C}"/>
          </ac:spMkLst>
        </pc:spChg>
      </pc:sldChg>
      <pc:sldChg chg="addSp delSp modSp add mod setBg">
        <pc:chgData name="민우 조" userId="0e9e767bb4580046" providerId="LiveId" clId="{269D608F-5FFE-4294-AE98-8341DF8FE391}" dt="2025-09-04T08:23:23.997" v="12509" actId="1076"/>
        <pc:sldMkLst>
          <pc:docMk/>
          <pc:sldMk cId="2310578553" sldId="347"/>
        </pc:sldMkLst>
        <pc:spChg chg="add mod">
          <ac:chgData name="민우 조" userId="0e9e767bb4580046" providerId="LiveId" clId="{269D608F-5FFE-4294-AE98-8341DF8FE391}" dt="2025-09-04T08:23:23.395" v="12508" actId="20577"/>
          <ac:spMkLst>
            <pc:docMk/>
            <pc:sldMk cId="2310578553" sldId="347"/>
            <ac:spMk id="10" creationId="{2C33EE46-135B-573E-C14D-DA42BD5F02C7}"/>
          </ac:spMkLst>
        </pc:spChg>
        <pc:picChg chg="add mod">
          <ac:chgData name="민우 조" userId="0e9e767bb4580046" providerId="LiveId" clId="{269D608F-5FFE-4294-AE98-8341DF8FE391}" dt="2025-09-04T08:23:23.997" v="12509" actId="1076"/>
          <ac:picMkLst>
            <pc:docMk/>
            <pc:sldMk cId="2310578553" sldId="347"/>
            <ac:picMk id="9" creationId="{29D5FBCE-403A-F339-6AA5-DBBAF00D49D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ABC99-151C-4F3D-ABF4-D35CF8C7013F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3F841-F7E7-407F-9F31-0870B73ED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64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517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61104-04F3-3E9C-CA97-6205F3F16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8FB543-4500-5E3D-AA87-2AEE044B0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AAFCC5-B38E-4E2F-0DCF-91B972BA3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1BDDD1-75B6-92A2-EA53-1DC95FCFA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7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67C96-6363-D2C2-8827-B05C6C3EC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4AC853-69F2-874C-D3C6-A5FABA8E9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F4AD50-8E5E-2B1C-80F5-B60CE8383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24A24-7373-E904-BABB-9B0B3CC214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73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9495-5373-B418-0E51-0227F3BEF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854A55-C32F-7AD4-516C-7C8B45C2F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35FCD3-5A76-6494-ABBD-07018DDCD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FBBDDB-15F9-8806-CFDB-7DF6626DE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01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C293B-0B2B-9297-F0E9-D4398042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334F61-91F0-FD4A-35E3-947E0349C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BE0F25-F440-37A2-7276-53B4FA9AB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8D17F-80D6-A2B7-ADFD-074E18E9F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25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6337B-3FE8-06FA-5041-539991D4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F3F144-FF69-3F12-9E8A-9D1DC3BE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072104-E337-549C-85F3-97AB0D150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98A876-8A2A-B277-7395-20FDD2BB5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840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6F2F-D77C-0462-BC06-115318FE6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24FED8-DED2-D27C-15AF-98DCAB113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5FF2CB-82A6-B73B-BC4F-5F7B3A975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BA5E82-39B9-DB03-5B2C-EFAACBDFA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55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820B4-6502-0A42-E5DA-352C98F2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3710E8-7AC3-D094-02CF-03605C11C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ABF506-DFD7-D06F-AFE1-94456E504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8039B0-E3D3-A57F-D8FE-E92305A43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097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3465-589A-A914-C9E0-7215A7A00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1B154A-9FE5-BCCF-F0F7-9CC020D1B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B9B0F-F6A0-7EF7-28CA-0CA2CEF01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17945-4D6D-24CA-E0B2-D26AD8EA7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62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DE96A-A918-010C-9864-E2940A13C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4BB148-716D-2752-7426-315188570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76596F-3717-42FF-BFB2-97A7A886C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A5B815-F722-01B0-131A-8D40797ED1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89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F4496-3966-A952-B129-B72C4F04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4BB262-5AD5-57D9-C6A8-3CE952F47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544ED-0BFF-1566-4DDC-7C44BCD2A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7082EB-64C7-7CAC-1480-1EC0F2CEE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6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66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7072A-7F54-4C1D-0324-1C985F23D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6996FF-2FBA-8B5B-6A66-FBB23575F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EE2BF3-4577-F374-A8C2-4C1463BCE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594742-C80D-8140-2954-9D813D24E4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1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36D39-DF92-1A49-8445-8DF3F7F6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FD87B8-1DCC-DF17-1F47-D8087B2D1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BE6EEC-14D3-18A8-DA2C-5B3277FF2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11F32-0BA9-BA09-1277-EC5510CB4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752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F6071-05D5-CE54-18C0-785927F9B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6CAC83-4011-7B06-8982-05747FB19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CE7BE3-6628-13CC-6263-244CF3693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8913F-0AB9-5EF3-206C-8DF8FEC67E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1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1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8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3A26-F65F-D084-6D0F-29B99D57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565422-AC91-3E10-C2D7-26364DB36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CF4ED0-7733-D586-ED86-A556C3FD5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60009-0A70-E0A0-59D2-77747A1B6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470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8756-AD63-3773-EE4D-92DD522C0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CF495-ABC6-4169-4B61-BDB88AE14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67C39C-533C-C1D4-810F-7E423213B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B1E5AF-30A6-3C27-8CEE-6EC04FC92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CD11B-0289-F3D9-7771-BAE0E403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EFECC3-3BD3-56D2-242C-56068A08C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1B2B6-FF11-AA1A-C1AD-47B9440D9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4861D-0FEB-AFB2-0DC2-F602445576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73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4FBFA-CC38-46BD-A7C3-BEEEFA6D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DA0E3B-FC84-B322-41D1-6D3408FDD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FC8267-2965-7BAF-C174-19DB505C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E4E6DE-FCE3-70D5-1CBC-A8512FB9DC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9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FF977-35E2-FF19-D860-0562E241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718EDC-63B4-01DD-9A1B-26C2FF70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E5765C-B65A-5BB9-2633-1069C834E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FB439-9997-4481-67C2-ED2CB167C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F841-F7E7-407F-9F31-0870B73ED6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F1231-4798-A791-FCDC-3C59F8CFF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D90963-4711-6FB8-A0F1-2F22A891F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B5058-7460-A719-78BD-FE8769A8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60B1-8C61-47E0-B680-63230F1CDDF4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E802AB-ECA8-C473-A175-50CDEA80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64EF8-44FB-F361-DB3C-7DDD33AC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14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4D391-3078-6E40-9E58-30AB89E8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A15F0-C269-4176-6960-15373D1BA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3603BB-1621-F588-FE0C-844493E7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F288-4EBA-4F3A-AD62-7FF78CB5510C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3DD8C-1A26-3FD8-0C9F-7A03BB41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869AC-56C4-2AF9-773D-0F91264A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17DA1E-E05D-8F5B-BDD7-83839E96C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DDBEBC-49C8-8A1B-3AB2-1EEA5C7A1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CFA2B6-391C-431C-BAC2-1A97D81B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FA24-F21F-4466-9A11-FE58F31D29D6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E5AE3-37D8-E03D-4496-D8CCA096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274ED-3098-C612-3EBE-69268C24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1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3F155-B9A6-7838-BBBE-FB26832F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C360D-8691-CF7B-3827-771560F69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FF1E0-605D-6619-3404-6C10D69F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D27F-9026-4DE9-9E89-A5A4EFA3CA32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BC1BC-D460-7915-FE99-042DA045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ED652-82E9-A9C0-62D6-BB4EEED9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5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151B5-2119-C246-CDB7-E65943C1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C9CF59-9169-0B8C-B867-152089586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66B3F-A405-3CC1-0487-30DFA2321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F0EB-83E9-4930-A4BE-FC2E223AAFF4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74C44-3F09-3A94-B8F6-2B815349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9CD050-B995-C54D-DA0E-B20D8EA6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9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124E7-2D5B-D632-1AD9-76440B77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93AEA-093A-C6F3-73E3-1FACF1D6F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FA6E22-395D-0C4A-087E-A0A40DA9B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020E0A-1038-1BED-5548-43FA537D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56CF-B362-46AF-8A26-3790850F459E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54360-42DF-509D-1684-27393613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4DD13-F894-64A6-314B-DAC7C9F3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FD78F-BC3F-E002-6AD3-478EA719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9BA38-A379-6CEC-A8AB-DEB9B662B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FE8AB7-66EA-0699-CBC0-2997BC2AC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9BC0D3-8AEF-649C-89E5-E04FF610F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5E54F4-C8B1-A7E8-88A7-0D0F68B6D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D7E17A-4B73-FEE3-307B-35325B30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5385-E945-4E3C-AC35-494242CD7691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00D104-5FF3-92EC-0A8F-96EC1D60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6A18C0-F5EF-0BA1-FA98-7F98F9D1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A1D9-76AF-26B7-498A-0F9F39ED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8842C9-98CD-B7AC-A51C-8FBE40AB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13D-22D4-4E41-867C-B8B21F9885E7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B5BE8C-5D78-3427-B26D-B022CE75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B21DBF-991A-8C5A-A32E-1BCFBD4B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31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D2218B-63AB-5795-CBE1-22679252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BD39-F2A2-4709-8A37-7DE41D3BAF82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76913D-5212-3BD6-34B0-ACAFBF5B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67342-D7DD-CA40-EDC4-6B87C0F5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4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5AB5-1E02-1336-63E6-6B740D7A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502F6-F369-0D43-44F9-15DF407C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B0510-28D6-6E06-8DCC-0986741F6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D8F6A0-A032-9433-089C-C7959F23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164C2-1AFB-48BE-9BD5-B862C09E13C9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1BB9F2-1CA0-A024-85AE-290E2D0C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39E66E-92DC-1522-02F7-E59AB713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7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C3472-2383-38D8-8DC4-79C465CD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E2C80C-4A9A-DA04-BD6E-A7D69C94B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E0FCDE-897B-B32D-95C3-E435F47F0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DB2B47-D7C0-AD0A-CF74-B81B0AD6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2ED6-254E-4C7A-8356-72F4835B2006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C646D2-30D9-8D43-8552-480FF74A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734E2-B07F-2025-68C7-3ABA616E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87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73C05D-D630-0061-553F-E8F8EB4D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2211E-E2D8-AE26-C9F8-59C27D4F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16685-F75B-55EA-0A85-8EB287AEA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0ABAD-1662-4BF3-8108-647CF7AE8061}" type="datetime1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05A29-6E63-7CD5-3A03-F3A4063AA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C662C-9A75-D994-17FE-0A757A4CE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E5A88-6772-4871-9B82-8D4E98FA9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44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1.png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9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38.png"/><Relationship Id="rId5" Type="http://schemas.openxmlformats.org/officeDocument/2006/relationships/image" Target="../media/image9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BA5AE-5C7A-320E-E497-C51FC7FBE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098" y="2741205"/>
            <a:ext cx="9144000" cy="105818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rgbClr val="4A4A4A"/>
                </a:solidFill>
                <a:latin typeface="Pyeojin Gothic" panose="02000803000000020004"/>
                <a:ea typeface="Pyeojin Gothic" panose="02000803000000020004"/>
              </a:rPr>
              <a:t>Hardware</a:t>
            </a:r>
            <a:endParaRPr lang="ko-KR" altLang="en-US" dirty="0">
              <a:solidFill>
                <a:srgbClr val="4A4A4A"/>
              </a:solidFill>
              <a:latin typeface="Pyeojin Gothic" panose="02000803000000020004"/>
              <a:ea typeface="Pyeojin Gothic" panose="02000803000000020004"/>
            </a:endParaRPr>
          </a:p>
        </p:txBody>
      </p:sp>
      <p:pic>
        <p:nvPicPr>
          <p:cNvPr id="14" name="그림 13" descr="텍스트, 폰트, 스크린샷, 블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080313-26AB-2A41-9F83-137EC3315B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9" y="183210"/>
            <a:ext cx="2590800" cy="441290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4F7F4B44-E94D-DE63-135B-59F6CA85879F}"/>
              </a:ext>
            </a:extLst>
          </p:cNvPr>
          <p:cNvSpPr txBox="1">
            <a:spLocks/>
          </p:cNvSpPr>
          <p:nvPr/>
        </p:nvSpPr>
        <p:spPr>
          <a:xfrm>
            <a:off x="1054099" y="3700899"/>
            <a:ext cx="4789352" cy="503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>
                <a:solidFill>
                  <a:srgbClr val="4A4A4A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3D/2D Design and STOB_V3 Design review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60FBBC-FE0B-95E0-788A-29778D6619BC}"/>
              </a:ext>
            </a:extLst>
          </p:cNvPr>
          <p:cNvGrpSpPr/>
          <p:nvPr/>
        </p:nvGrpSpPr>
        <p:grpSpPr>
          <a:xfrm>
            <a:off x="510538" y="4517640"/>
            <a:ext cx="11170921" cy="18000"/>
            <a:chOff x="510538" y="4517640"/>
            <a:chExt cx="11170921" cy="1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40BE68-43AE-55CE-F583-F42502982F8C}"/>
                </a:ext>
              </a:extLst>
            </p:cNvPr>
            <p:cNvSpPr/>
            <p:nvPr/>
          </p:nvSpPr>
          <p:spPr>
            <a:xfrm flipV="1">
              <a:off x="510538" y="4517640"/>
              <a:ext cx="3723641" cy="18000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6B4D43-AC85-8AEF-DAD6-F810A12CA870}"/>
                </a:ext>
              </a:extLst>
            </p:cNvPr>
            <p:cNvSpPr/>
            <p:nvPr/>
          </p:nvSpPr>
          <p:spPr>
            <a:xfrm>
              <a:off x="7957818" y="4517640"/>
              <a:ext cx="3723641" cy="180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F8F8F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4DD9A0-7F47-98CD-AD5E-8891AC2AEED8}"/>
                </a:ext>
              </a:extLst>
            </p:cNvPr>
            <p:cNvSpPr/>
            <p:nvPr/>
          </p:nvSpPr>
          <p:spPr>
            <a:xfrm>
              <a:off x="4234177" y="4517640"/>
              <a:ext cx="3723641" cy="18000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그림 7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A88360-D7AE-0F87-A3E9-ECFDD4B0F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13" y="113302"/>
            <a:ext cx="1762371" cy="58110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5C33A1-51C7-901E-AFD7-72C09439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38E2B-109B-ECBC-0629-D8B5AE7F9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4849" y="5310414"/>
            <a:ext cx="3946980" cy="1249135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>
                <a:solidFill>
                  <a:srgbClr val="4A4A4A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석사과정    </a:t>
            </a:r>
            <a:r>
              <a:rPr lang="en-US" altLang="ko-KR" sz="2000" dirty="0">
                <a:solidFill>
                  <a:srgbClr val="4A4A4A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   </a:t>
            </a:r>
            <a:r>
              <a:rPr lang="ko-KR" altLang="en-US" sz="2000" dirty="0">
                <a:solidFill>
                  <a:srgbClr val="4A4A4A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  정성조</a:t>
            </a:r>
            <a:endParaRPr lang="en-US" altLang="ko-KR" sz="2000" dirty="0">
              <a:solidFill>
                <a:srgbClr val="4A4A4A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F7F4B44-E94D-DE63-135B-59F6CA85879F}"/>
              </a:ext>
            </a:extLst>
          </p:cNvPr>
          <p:cNvSpPr txBox="1">
            <a:spLocks/>
          </p:cNvSpPr>
          <p:nvPr/>
        </p:nvSpPr>
        <p:spPr>
          <a:xfrm>
            <a:off x="217804" y="6171747"/>
            <a:ext cx="7545069" cy="503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rgbClr val="FF0000"/>
                </a:solidFill>
              </a:rPr>
              <a:t>본 자료는 </a:t>
            </a:r>
            <a:r>
              <a:rPr lang="en-US" altLang="ko-KR" sz="2000" dirty="0" err="1">
                <a:solidFill>
                  <a:srgbClr val="FF0000"/>
                </a:solidFill>
              </a:rPr>
              <a:t>HRR_Lab</a:t>
            </a:r>
            <a:r>
              <a:rPr lang="ko-KR" altLang="en-US" sz="2000" dirty="0">
                <a:solidFill>
                  <a:srgbClr val="FF0000"/>
                </a:solidFill>
              </a:rPr>
              <a:t>의 연구 자산이며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무단 사용 및 도용을 금합니다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  <a:endParaRPr lang="en-US" altLang="ko-KR" sz="2000" dirty="0">
              <a:solidFill>
                <a:srgbClr val="FF0000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049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2D Design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78" y="2972338"/>
            <a:ext cx="4995007" cy="3087822"/>
          </a:xfrm>
          <a:prstGeom prst="rect">
            <a:avLst/>
          </a:prstGeom>
        </p:spPr>
      </p:pic>
      <p:sp>
        <p:nvSpPr>
          <p:cNvPr id="20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568278" y="1525920"/>
            <a:ext cx="10882042" cy="112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기하공차는 동심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직각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평행 등 정밀하게 정의하기 위해 사용하는 공차 기호임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기본적으로 직각도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평행도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동심도를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많이 사용함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정밀 부품 또는 측정장치 등에 사용됨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로봇에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기하공차가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적용되면 좋지만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실험용으로는 없어도 상관없음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63B4D2E3-4FAF-054C-12E7-A29243A692B7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 err="1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기하공차</a:t>
            </a:r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(</a:t>
            </a:r>
            <a:r>
              <a:rPr lang="ko-KR" altLang="en-US" sz="1800" dirty="0" err="1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데이텀</a:t>
            </a:r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)</a:t>
            </a:r>
            <a:endParaRPr lang="ko-KR" altLang="en-US" sz="1800" dirty="0">
              <a:solidFill>
                <a:schemeClr val="bg1"/>
              </a:solidFill>
              <a:latin typeface="Pyeojin Gothic" panose="02000803000000020004" pitchFamily="2" charset="-127"/>
              <a:ea typeface="Pyeojin Gothic" panose="020008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058" y="3320008"/>
            <a:ext cx="6333411" cy="237975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072663" y="3467100"/>
            <a:ext cx="652309" cy="2133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93080" y="5524500"/>
            <a:ext cx="220980" cy="1752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5809017" y="5699760"/>
            <a:ext cx="200282" cy="2466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6009299" y="5824841"/>
            <a:ext cx="4346695" cy="471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기준 면 정의</a:t>
            </a:r>
            <a:endParaRPr lang="en-US" altLang="ko-KR" sz="10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 flipV="1">
            <a:off x="10978166" y="3116118"/>
            <a:ext cx="332036" cy="3703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7641915" y="2793437"/>
            <a:ext cx="4269133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바닥면과</a:t>
            </a: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해당면이</a:t>
            </a: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직각하지 않으면 </a:t>
            </a:r>
            <a:r>
              <a:rPr lang="ko-KR" altLang="en-US" sz="10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협동로봇의</a:t>
            </a: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축이 틀어짐</a:t>
            </a:r>
            <a:r>
              <a:rPr lang="en-US" altLang="ko-KR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즉</a:t>
            </a:r>
            <a:r>
              <a:rPr lang="en-US" altLang="ko-KR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부정확한 실험 측정값이 도출됨</a:t>
            </a:r>
            <a:endParaRPr lang="en-US" altLang="ko-KR" sz="10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837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2D Design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568278" y="1525920"/>
            <a:ext cx="10882042" cy="112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허용되는 오차의 최대값과 최소값의 범위를 의미하며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부품이 서로 잘 맞물리도록 하기 위해 적용됨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구멍에는 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+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공차를 축에는 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–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공차를 적용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대부분 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h7 or H7 (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약 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0.025)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정도 공차를 주면 됨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 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63B4D2E3-4FAF-054C-12E7-A29243A692B7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공차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61" y="2427857"/>
            <a:ext cx="4663600" cy="1799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b="51144"/>
          <a:stretch/>
        </p:blipFill>
        <p:spPr>
          <a:xfrm>
            <a:off x="515461" y="4326522"/>
            <a:ext cx="2222695" cy="16288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t="50594"/>
          <a:stretch/>
        </p:blipFill>
        <p:spPr>
          <a:xfrm>
            <a:off x="2970485" y="4296408"/>
            <a:ext cx="2222695" cy="16471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006" y="2427857"/>
            <a:ext cx="5197123" cy="30049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850439" y="3930318"/>
            <a:ext cx="298201" cy="8740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10850439" y="4797279"/>
            <a:ext cx="2961" cy="87143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8296334" y="5741508"/>
            <a:ext cx="4269133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베어링이 들어가는 구멍으로 </a:t>
            </a:r>
            <a:r>
              <a:rPr lang="en-US" altLang="ko-KR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+</a:t>
            </a: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공차를 적용함</a:t>
            </a:r>
            <a:r>
              <a:rPr lang="en-US" altLang="ko-KR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endParaRPr lang="en-US" altLang="ko-KR" sz="10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98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2D Design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63B4D2E3-4FAF-054C-12E7-A29243A692B7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템플릿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55" y="1522761"/>
            <a:ext cx="6782530" cy="456911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189343" y="5146766"/>
            <a:ext cx="1038771" cy="5219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263754" y="1605423"/>
            <a:ext cx="2961399" cy="12161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17446" y="5668718"/>
            <a:ext cx="2790939" cy="4394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7709962" y="2586371"/>
            <a:ext cx="4269133" cy="438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상단에 해당 도면의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형상을 파악 가능하도록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도면을 배치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해줘야됨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l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KS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규격을 따르고 있다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표시안된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모서리는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0.2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모따기를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적용해라 등의 내용을 정리하여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작성하면된다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28600" indent="-228600" algn="l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부품의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Material, Scale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등의 주요 정보를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기입하면된다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l">
              <a:lnSpc>
                <a:spcPct val="120000"/>
              </a:lnSpc>
              <a:buFont typeface="+mj-ea"/>
              <a:buAutoNum type="circleNumDbPlain"/>
            </a:pP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8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5779702" y="4903479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8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4191009" y="5485050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8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403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3D Design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63B4D2E3-4FAF-054C-12E7-A29243A692B7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Fillet and Chamfer</a:t>
            </a:r>
            <a:endParaRPr lang="ko-KR" altLang="en-US" sz="1800" dirty="0">
              <a:solidFill>
                <a:schemeClr val="bg1"/>
              </a:solidFill>
              <a:latin typeface="Pyeojin Gothic" panose="02000803000000020004" pitchFamily="2" charset="-127"/>
              <a:ea typeface="Pyeojin Gothic" panose="02000803000000020004" pitchFamily="2" charset="-127"/>
            </a:endParaRP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448941" y="5348632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fillet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과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chamfer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처리가 안된 가공품은 버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(Burr)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가 발생함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-&gt;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각 모서리에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chamfer (C 0.2)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적용해줘야 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Fillet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은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Chamfer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보다 상대적으로 가공이 어렵고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따라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가공시간도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더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오래걸림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-&gt;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보통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Chamfer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55" y="1684639"/>
            <a:ext cx="3637099" cy="2137967"/>
          </a:xfrm>
          <a:prstGeom prst="rect">
            <a:avLst/>
          </a:prstGeom>
        </p:spPr>
      </p:pic>
      <p:pic>
        <p:nvPicPr>
          <p:cNvPr id="1026" name="Picture 2" descr="알루미늄 합금 가공에서 버 감소: 툴링 및 매개변수 최적화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75" y="3977440"/>
            <a:ext cx="3320257" cy="12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167" y="1855684"/>
            <a:ext cx="5197123" cy="3004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2E959D-3337-511F-C798-E1BEFB43F3BF}"/>
              </a:ext>
            </a:extLst>
          </p:cNvPr>
          <p:cNvSpPr/>
          <p:nvPr/>
        </p:nvSpPr>
        <p:spPr>
          <a:xfrm>
            <a:off x="9508368" y="3266664"/>
            <a:ext cx="550032" cy="2956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839739-267D-8E17-6C54-58A288998BD1}"/>
              </a:ext>
            </a:extLst>
          </p:cNvPr>
          <p:cNvCxnSpPr>
            <a:cxnSpLocks/>
          </p:cNvCxnSpPr>
          <p:nvPr/>
        </p:nvCxnSpPr>
        <p:spPr>
          <a:xfrm flipH="1" flipV="1">
            <a:off x="9808038" y="3571815"/>
            <a:ext cx="494942" cy="160383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2">
            <a:extLst>
              <a:ext uri="{FF2B5EF4-FFF2-40B4-BE49-F238E27FC236}">
                <a16:creationId xmlns:a16="http://schemas.microsoft.com/office/drawing/2014/main" id="{1F15B1C8-F68B-5526-30BA-9C0CEBD78BE9}"/>
              </a:ext>
            </a:extLst>
          </p:cNvPr>
          <p:cNvSpPr txBox="1">
            <a:spLocks/>
          </p:cNvSpPr>
          <p:nvPr/>
        </p:nvSpPr>
        <p:spPr>
          <a:xfrm>
            <a:off x="8802602" y="5228030"/>
            <a:ext cx="4269133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베어링이 들어가는 부분은 </a:t>
            </a:r>
            <a:r>
              <a:rPr lang="en-US" altLang="ko-KR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chamfer 0.5 </a:t>
            </a: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</a:t>
            </a:r>
            <a:br>
              <a:rPr lang="en-US" altLang="ko-KR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다른 파트와 결합되는 부분은 </a:t>
            </a:r>
            <a:r>
              <a:rPr lang="en-US" altLang="ko-KR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chamfer 0.3 </a:t>
            </a: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 </a:t>
            </a:r>
            <a:endParaRPr lang="en-US" altLang="ko-KR" sz="10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7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7DE54-D520-A1FC-118A-1F31843F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15BE59-3DD1-ED78-D608-E5BB4AD9BA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0915E54-09CD-04DD-79F4-9A60C4D6D2E6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47AF41-4CCC-C3A2-EEB2-60B9DBC66A18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B36E333D-6222-17BA-9DB9-EDA523CB39C1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117CA5-3D43-3510-BDA8-332F54404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658E625-1255-BC79-3668-4E1E2A8A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4F792885-5A00-EE71-1E8E-8BFC2E584933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1. </a:t>
            </a:r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선행 연구 조사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0C9BC194-8762-00E1-5D2A-C00994E0AE5A}"/>
              </a:ext>
            </a:extLst>
          </p:cNvPr>
          <p:cNvSpPr txBox="1">
            <a:spLocks/>
          </p:cNvSpPr>
          <p:nvPr/>
        </p:nvSpPr>
        <p:spPr>
          <a:xfrm>
            <a:off x="5873007" y="4387831"/>
            <a:ext cx="10121838" cy="212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설계 이전 </a:t>
            </a: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Bipedla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설계 관련 선행 연구 자료를 먼저 확인함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논문 읽고 정리 추천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각 선행 연구 통해 설계 목표 및 간략도 구상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의 설계 목표 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조립 및 유지보수 용이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내구성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단순한 설계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각 관절에 작용하는 부하를 최소화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2D6F035C-B5C7-020F-BA93-96B84ABA281A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59C14D-61CF-8F91-1A7C-A56005703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816" y="1247690"/>
            <a:ext cx="2966975" cy="1364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43238F-17B4-9F45-ED07-EA2B9CDCF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79" y="1766761"/>
            <a:ext cx="5234562" cy="1487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05F718-58CA-19D6-ABEC-D03598F3E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29" y="3390611"/>
            <a:ext cx="2538938" cy="21164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D09634-1642-D838-7E8E-E02A697BE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2140" y="3384132"/>
            <a:ext cx="2539603" cy="2122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0216CA-51BA-77DE-D926-237930DC4E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0055" y="1984052"/>
            <a:ext cx="3010869" cy="1586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0C2F20-D8EC-EDBF-357B-A1DD81149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7181" y="2696048"/>
            <a:ext cx="3010869" cy="15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31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498D4-8022-086C-CBB8-CECE5575E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791548-6192-EE47-8823-5F8C68BB8A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5F4CCAE0-A7CC-FFED-93CC-DD5A8F425E99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3F51A0-0AC2-D2BE-7FDC-6A4EF718CDDF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3D7B4E97-CEEF-0941-4997-ABCC095202C5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0C314E-609A-3BEE-E76B-E1535D15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EF2C288-E0F7-8941-2B39-F7991C6E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C67587DA-9A02-D555-AEC8-639EBE061684}"/>
              </a:ext>
            </a:extLst>
          </p:cNvPr>
          <p:cNvSpPr txBox="1">
            <a:spLocks/>
          </p:cNvSpPr>
          <p:nvPr/>
        </p:nvSpPr>
        <p:spPr>
          <a:xfrm>
            <a:off x="385878" y="1132464"/>
            <a:ext cx="3005021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2. </a:t>
            </a:r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개념도 작성</a:t>
            </a:r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개념설계</a:t>
            </a:r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)</a:t>
            </a:r>
            <a:endParaRPr lang="ko-KR" altLang="en-US" sz="1800" dirty="0">
              <a:solidFill>
                <a:schemeClr val="bg1"/>
              </a:solidFill>
              <a:latin typeface="Pyeojin Gothic" panose="02000803000000020004" pitchFamily="2" charset="-127"/>
              <a:ea typeface="Pyeojin Gothic" panose="02000803000000020004" pitchFamily="2" charset="-127"/>
            </a:endParaRP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84538E29-766B-D5A8-FA06-74792BC550BD}"/>
              </a:ext>
            </a:extLst>
          </p:cNvPr>
          <p:cNvSpPr txBox="1">
            <a:spLocks/>
          </p:cNvSpPr>
          <p:nvPr/>
        </p:nvSpPr>
        <p:spPr>
          <a:xfrm>
            <a:off x="5179337" y="4629188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Actuator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위치 배정과 주요 치수 정의를 진행함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Actuator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배치는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DH Parameter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조건이 성립되도록 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-&gt;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기구학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계산 편의를 위해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개념도를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2D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도면으로 스케치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해보는게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이후 작업에 있어 시간절약에 도움됨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 STOB_V3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는 손으로 개념도 작성하여 진행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12511B80-A03A-FF1D-E9B0-684978FF2634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06CDD6-B72B-E601-D0F6-939ADE72F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75" y="1619802"/>
            <a:ext cx="3546973" cy="243995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4807A05-D66C-2FCE-4CF6-E6BA14A94F6F}"/>
              </a:ext>
            </a:extLst>
          </p:cNvPr>
          <p:cNvGrpSpPr/>
          <p:nvPr/>
        </p:nvGrpSpPr>
        <p:grpSpPr>
          <a:xfrm>
            <a:off x="301862" y="4263708"/>
            <a:ext cx="4402727" cy="1862102"/>
            <a:chOff x="391035" y="1580380"/>
            <a:chExt cx="4976853" cy="21404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F0012E-E646-5DF1-6EDF-A2CC7812C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4045" y="1580380"/>
              <a:ext cx="2793843" cy="214044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3EEFBDB-13DF-946C-24A1-B75AAF61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035" y="1580380"/>
              <a:ext cx="1954057" cy="214044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962E155-8234-6B30-F42C-2FE56C55D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0781" y="1619802"/>
            <a:ext cx="3546972" cy="24399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D18F8A-2990-86FB-C03E-4FCC0F1FE11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8100" t="27215" r="31403" b="24722"/>
          <a:stretch>
            <a:fillRect/>
          </a:stretch>
        </p:blipFill>
        <p:spPr>
          <a:xfrm>
            <a:off x="8221410" y="1522761"/>
            <a:ext cx="3556248" cy="264087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8CFA5D-71F9-9CB2-8ED8-E56538355BF3}"/>
              </a:ext>
            </a:extLst>
          </p:cNvPr>
          <p:cNvCxnSpPr>
            <a:cxnSpLocks/>
          </p:cNvCxnSpPr>
          <p:nvPr/>
        </p:nvCxnSpPr>
        <p:spPr>
          <a:xfrm>
            <a:off x="7953375" y="1387001"/>
            <a:ext cx="0" cy="29791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4631BA47-2876-3CC5-61BA-0C8CC9561678}"/>
              </a:ext>
            </a:extLst>
          </p:cNvPr>
          <p:cNvSpPr txBox="1">
            <a:spLocks/>
          </p:cNvSpPr>
          <p:nvPr/>
        </p:nvSpPr>
        <p:spPr>
          <a:xfrm>
            <a:off x="8653206" y="4163639"/>
            <a:ext cx="2912394" cy="301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&lt;HUBO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개념도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30468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36A8C-9F1E-FF7B-7FCF-A4B71E2EB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42565-5DF3-5741-8566-764955613D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7B0ABDC-1EFB-79C3-8330-46DE6D01A549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0F80ECC-DEC3-C1F5-961B-B07B9BCDBBD8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BD4C42DB-F9DF-9257-6839-96E051A41859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B842E2-1188-6767-F286-7A2DFDAF2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B660F81-3191-4DD7-80B4-876566FE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C0F88C37-570C-F2EB-7912-9591B3B28ECE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3. </a:t>
            </a:r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기본설계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5492C9F0-920D-3091-A57E-C4018E69F7ED}"/>
              </a:ext>
            </a:extLst>
          </p:cNvPr>
          <p:cNvSpPr txBox="1">
            <a:spLocks/>
          </p:cNvSpPr>
          <p:nvPr/>
        </p:nvSpPr>
        <p:spPr>
          <a:xfrm>
            <a:off x="712674" y="4345227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기본 설계는 각 파트의 기능을 할 수 있게 간단하게 더미로 설계하여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Assembly ( +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볼트 및 요소 부품 선정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 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이후 조립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Tool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사용하여 조립 및 분해 가능 여부 파악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200" b="1" dirty="0">
                <a:solidFill>
                  <a:schemeClr val="accent2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중요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기본설계 확인 주요 내용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체결 가능 확인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동력전달 가능 확인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 ROM(Range of Motion)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확인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간섭 확인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FB56A86C-F9B8-9DC8-9EAA-8801C5B108B6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76A9D4-F8AA-9CB0-FBDD-A80418190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2" y="1906896"/>
            <a:ext cx="3286806" cy="2227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E2DD55-89D8-5F3E-E2DB-6476BBE62B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18372" y="1919836"/>
            <a:ext cx="2468961" cy="2201924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5E3D2A6-B5E1-F50A-030C-7D395ECFF8FA}"/>
              </a:ext>
            </a:extLst>
          </p:cNvPr>
          <p:cNvSpPr/>
          <p:nvPr/>
        </p:nvSpPr>
        <p:spPr>
          <a:xfrm>
            <a:off x="3569115" y="3002578"/>
            <a:ext cx="333375" cy="3809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CB83943-C1BA-1F96-D445-7ABC27AE3B8D}"/>
              </a:ext>
            </a:extLst>
          </p:cNvPr>
          <p:cNvSpPr/>
          <p:nvPr/>
        </p:nvSpPr>
        <p:spPr>
          <a:xfrm>
            <a:off x="8915410" y="2953900"/>
            <a:ext cx="333375" cy="3809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9B4D0B-872A-44EE-499A-31583DBCC6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31031" y="1327612"/>
            <a:ext cx="2391722" cy="24254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B3F523-0C41-AEDD-8FE3-E3E3E7B48A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31031" y="3855849"/>
            <a:ext cx="2391722" cy="13544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47B3F5-0059-DC12-500F-17848AA149F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575157" y="1902212"/>
            <a:ext cx="2174521" cy="22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5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10F2E2-0B1F-0456-9438-4FB7E8701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D9912B-FD8C-085C-6294-F7187E4C8D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0EAA47F-444F-65DF-C960-CE38A27FB325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640584-2251-711C-4F8C-733ECF787B2B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842E4DDC-3224-8C55-3B4E-3B087E4740B0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43899A-79A9-EB11-94E9-4BC82806F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92687BB-6B02-38FE-E6A5-07F19E35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1CBE5ABA-E73D-A55F-8928-5FA73DAB4E0A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4. </a:t>
            </a:r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상세설계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F7E691C7-7342-4F48-A2B4-F1AB31891D68}"/>
              </a:ext>
            </a:extLst>
          </p:cNvPr>
          <p:cNvSpPr txBox="1">
            <a:spLocks/>
          </p:cNvSpPr>
          <p:nvPr/>
        </p:nvSpPr>
        <p:spPr>
          <a:xfrm>
            <a:off x="712674" y="4345227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기본 설계 이후 더미 형상들 중 응력이 집중이 예상되는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part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들 </a:t>
            </a: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Topolgy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및 응력해석 통해 형상 경량화 및 검증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이후 배선 정리 확인 진행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C99CE64E-843A-E77D-29B9-5D52B06B0268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DA988E-44C6-61F8-6D60-D50F382E4036}"/>
              </a:ext>
            </a:extLst>
          </p:cNvPr>
          <p:cNvGrpSpPr/>
          <p:nvPr/>
        </p:nvGrpSpPr>
        <p:grpSpPr>
          <a:xfrm>
            <a:off x="189373" y="1688307"/>
            <a:ext cx="5923982" cy="2299615"/>
            <a:chOff x="436111" y="1432529"/>
            <a:chExt cx="10942676" cy="44305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3F9C10-7819-CE69-2566-41AD8C6C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3578" y="1432529"/>
              <a:ext cx="1885209" cy="443052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891208-F0D2-BEA7-569F-4C44A4F38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9708" b="5271"/>
            <a:stretch/>
          </p:blipFill>
          <p:spPr>
            <a:xfrm>
              <a:off x="3407931" y="1577604"/>
              <a:ext cx="2786104" cy="41970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5FF194-3C60-53AD-BFF0-EEFD0466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0000" t="25007" r="25504" b="10001"/>
            <a:stretch/>
          </p:blipFill>
          <p:spPr>
            <a:xfrm>
              <a:off x="7165643" y="1489163"/>
              <a:ext cx="1474866" cy="4373887"/>
            </a:xfrm>
            <a:prstGeom prst="rect">
              <a:avLst/>
            </a:prstGeom>
          </p:spPr>
        </p:pic>
        <p:sp>
          <p:nvSpPr>
            <p:cNvPr id="9" name="오른쪽 화살표 7">
              <a:extLst>
                <a:ext uri="{FF2B5EF4-FFF2-40B4-BE49-F238E27FC236}">
                  <a16:creationId xmlns:a16="http://schemas.microsoft.com/office/drawing/2014/main" id="{DB778BE3-FFDD-88F2-3628-B60AFB37794B}"/>
                </a:ext>
              </a:extLst>
            </p:cNvPr>
            <p:cNvSpPr/>
            <p:nvPr/>
          </p:nvSpPr>
          <p:spPr>
            <a:xfrm>
              <a:off x="6347308" y="3135984"/>
              <a:ext cx="562323" cy="45965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오른쪽 화살표 7">
              <a:extLst>
                <a:ext uri="{FF2B5EF4-FFF2-40B4-BE49-F238E27FC236}">
                  <a16:creationId xmlns:a16="http://schemas.microsoft.com/office/drawing/2014/main" id="{52C9FCE0-A719-96BE-DBFD-F31736DB796B}"/>
                </a:ext>
              </a:extLst>
            </p:cNvPr>
            <p:cNvSpPr/>
            <p:nvPr/>
          </p:nvSpPr>
          <p:spPr>
            <a:xfrm>
              <a:off x="8785882" y="3135984"/>
              <a:ext cx="562323" cy="45965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30FE696-2D52-BA4B-0550-5B4C08153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6111" y="1582182"/>
              <a:ext cx="2126651" cy="4200401"/>
            </a:xfrm>
            <a:prstGeom prst="rect">
              <a:avLst/>
            </a:prstGeom>
          </p:spPr>
        </p:pic>
        <p:sp>
          <p:nvSpPr>
            <p:cNvPr id="18" name="오른쪽 화살표 7">
              <a:extLst>
                <a:ext uri="{FF2B5EF4-FFF2-40B4-BE49-F238E27FC236}">
                  <a16:creationId xmlns:a16="http://schemas.microsoft.com/office/drawing/2014/main" id="{063F6B99-EF24-683E-3002-87C4DDCA863D}"/>
                </a:ext>
              </a:extLst>
            </p:cNvPr>
            <p:cNvSpPr/>
            <p:nvPr/>
          </p:nvSpPr>
          <p:spPr>
            <a:xfrm>
              <a:off x="2692336" y="3216452"/>
              <a:ext cx="562323" cy="45965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50" name="오른쪽 화살표 7">
            <a:extLst>
              <a:ext uri="{FF2B5EF4-FFF2-40B4-BE49-F238E27FC236}">
                <a16:creationId xmlns:a16="http://schemas.microsoft.com/office/drawing/2014/main" id="{2796EA94-73AA-DC0F-6C8D-4EEB9F44BE31}"/>
              </a:ext>
            </a:extLst>
          </p:cNvPr>
          <p:cNvSpPr/>
          <p:nvPr/>
        </p:nvSpPr>
        <p:spPr>
          <a:xfrm>
            <a:off x="7603729" y="2203437"/>
            <a:ext cx="228743" cy="202438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오른쪽 화살표 7">
            <a:extLst>
              <a:ext uri="{FF2B5EF4-FFF2-40B4-BE49-F238E27FC236}">
                <a16:creationId xmlns:a16="http://schemas.microsoft.com/office/drawing/2014/main" id="{6CCF2B1A-21A0-994B-0365-0842B246FCDE}"/>
              </a:ext>
            </a:extLst>
          </p:cNvPr>
          <p:cNvSpPr/>
          <p:nvPr/>
        </p:nvSpPr>
        <p:spPr>
          <a:xfrm>
            <a:off x="10110992" y="2149303"/>
            <a:ext cx="228743" cy="202438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오른쪽 화살표 7">
            <a:extLst>
              <a:ext uri="{FF2B5EF4-FFF2-40B4-BE49-F238E27FC236}">
                <a16:creationId xmlns:a16="http://schemas.microsoft.com/office/drawing/2014/main" id="{56B998B0-8C64-28AE-BC24-9562DE8D68D0}"/>
              </a:ext>
            </a:extLst>
          </p:cNvPr>
          <p:cNvSpPr/>
          <p:nvPr/>
        </p:nvSpPr>
        <p:spPr>
          <a:xfrm>
            <a:off x="7352205" y="3386176"/>
            <a:ext cx="228743" cy="202438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38CA3C5-C1A2-839A-EDFD-6D45E68D7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0213" y="1736446"/>
            <a:ext cx="429705" cy="104654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80C9D26-B2AB-5BB0-59EF-B3B50FE9C1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4599" y="3188153"/>
            <a:ext cx="1099836" cy="76476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502741A-E8F5-0C24-F4D3-4B65FE5B6E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3035" y="1688223"/>
            <a:ext cx="506476" cy="1096430"/>
          </a:xfrm>
          <a:prstGeom prst="rect">
            <a:avLst/>
          </a:prstGeom>
        </p:spPr>
      </p:pic>
      <p:sp>
        <p:nvSpPr>
          <p:cNvPr id="57" name="오른쪽 화살표 7">
            <a:extLst>
              <a:ext uri="{FF2B5EF4-FFF2-40B4-BE49-F238E27FC236}">
                <a16:creationId xmlns:a16="http://schemas.microsoft.com/office/drawing/2014/main" id="{9CD362AF-5ABA-4AF0-CA24-613701084851}"/>
              </a:ext>
            </a:extLst>
          </p:cNvPr>
          <p:cNvSpPr/>
          <p:nvPr/>
        </p:nvSpPr>
        <p:spPr>
          <a:xfrm>
            <a:off x="10029740" y="3398537"/>
            <a:ext cx="228743" cy="202438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8535C7D-EF53-4F56-1BAC-22800C4C8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270574" y="2066252"/>
            <a:ext cx="1127875" cy="41590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D88CDD7-824E-36EF-85C9-8B33CE7BE6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0393788" y="3209589"/>
            <a:ext cx="1342903" cy="74332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0B1086D-9A51-C569-DD33-5ABD5DCD8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19295" y="1721922"/>
            <a:ext cx="363682" cy="10755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FB672C4-FBB1-F61F-DA76-743BDCC1A9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1229" y="3174477"/>
            <a:ext cx="823323" cy="82827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EEB59D0-F204-61F5-C853-A22F14ACFF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89942" y="3200762"/>
            <a:ext cx="900944" cy="763695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86CB4BAF-2B19-E524-7EF8-EC6F423816A1}"/>
              </a:ext>
            </a:extLst>
          </p:cNvPr>
          <p:cNvGrpSpPr/>
          <p:nvPr/>
        </p:nvGrpSpPr>
        <p:grpSpPr>
          <a:xfrm>
            <a:off x="5190077" y="4530866"/>
            <a:ext cx="6801618" cy="1715261"/>
            <a:chOff x="301565" y="1733909"/>
            <a:chExt cx="11510836" cy="300025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513BEEC-2C5C-D2EB-A953-272ED7B0E629}"/>
                </a:ext>
              </a:extLst>
            </p:cNvPr>
            <p:cNvGrpSpPr/>
            <p:nvPr/>
          </p:nvGrpSpPr>
          <p:grpSpPr>
            <a:xfrm>
              <a:off x="301565" y="2123837"/>
              <a:ext cx="11510836" cy="2610325"/>
              <a:chOff x="129036" y="2123837"/>
              <a:chExt cx="11510836" cy="2610325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3DF9C1E1-0CD1-0C68-4A66-71B9388EF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036" y="2123837"/>
                <a:ext cx="3157197" cy="2610325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0A13CA9B-ECA6-874A-3577-D62F45195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4079" y="2123837"/>
                <a:ext cx="4129409" cy="2610325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8AC2A231-BC2C-EAE9-13B3-E4F93F5D6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31192" y="2141872"/>
                <a:ext cx="3608680" cy="2574255"/>
              </a:xfrm>
              <a:prstGeom prst="rect">
                <a:avLst/>
              </a:prstGeom>
            </p:spPr>
          </p:pic>
        </p:grp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C36F8880-90A9-AD05-AB9E-F59C9DE16A1D}"/>
                </a:ext>
              </a:extLst>
            </p:cNvPr>
            <p:cNvSpPr/>
            <p:nvPr/>
          </p:nvSpPr>
          <p:spPr>
            <a:xfrm>
              <a:off x="5641675" y="2234242"/>
              <a:ext cx="983412" cy="1751162"/>
            </a:xfrm>
            <a:custGeom>
              <a:avLst/>
              <a:gdLst>
                <a:gd name="connsiteX0" fmla="*/ 0 w 983412"/>
                <a:gd name="connsiteY0" fmla="*/ 1751162 h 1751162"/>
                <a:gd name="connsiteX1" fmla="*/ 586597 w 983412"/>
                <a:gd name="connsiteY1" fmla="*/ 1500996 h 1751162"/>
                <a:gd name="connsiteX2" fmla="*/ 931653 w 983412"/>
                <a:gd name="connsiteY2" fmla="*/ 1095554 h 1751162"/>
                <a:gd name="connsiteX3" fmla="*/ 983412 w 983412"/>
                <a:gd name="connsiteY3" fmla="*/ 0 h 175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3412" h="1751162">
                  <a:moveTo>
                    <a:pt x="0" y="1751162"/>
                  </a:moveTo>
                  <a:cubicBezTo>
                    <a:pt x="215661" y="1680713"/>
                    <a:pt x="431322" y="1610264"/>
                    <a:pt x="586597" y="1500996"/>
                  </a:cubicBezTo>
                  <a:cubicBezTo>
                    <a:pt x="741872" y="1391728"/>
                    <a:pt x="865517" y="1345720"/>
                    <a:pt x="931653" y="1095554"/>
                  </a:cubicBezTo>
                  <a:cubicBezTo>
                    <a:pt x="997789" y="845388"/>
                    <a:pt x="882770" y="166777"/>
                    <a:pt x="983412" y="0"/>
                  </a:cubicBezTo>
                </a:path>
              </a:pathLst>
            </a:custGeom>
            <a:ln w="381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91A8EDD-3BE0-5E33-394C-3A11937CB3C5}"/>
                </a:ext>
              </a:extLst>
            </p:cNvPr>
            <p:cNvSpPr/>
            <p:nvPr/>
          </p:nvSpPr>
          <p:spPr>
            <a:xfrm>
              <a:off x="9909524" y="1733909"/>
              <a:ext cx="53985" cy="1768416"/>
            </a:xfrm>
            <a:custGeom>
              <a:avLst/>
              <a:gdLst>
                <a:gd name="connsiteX0" fmla="*/ 2227 w 53985"/>
                <a:gd name="connsiteY0" fmla="*/ 1768416 h 1768416"/>
                <a:gd name="connsiteX1" fmla="*/ 53985 w 53985"/>
                <a:gd name="connsiteY1" fmla="*/ 0 h 176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85" h="1768416">
                  <a:moveTo>
                    <a:pt x="2227" y="1768416"/>
                  </a:moveTo>
                  <a:cubicBezTo>
                    <a:pt x="-2087" y="1023668"/>
                    <a:pt x="-6400" y="278921"/>
                    <a:pt x="53985" y="0"/>
                  </a:cubicBezTo>
                </a:path>
              </a:pathLst>
            </a:custGeom>
            <a:ln w="381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194BDB4-D06E-89FE-7113-4CDA32909529}"/>
                </a:ext>
              </a:extLst>
            </p:cNvPr>
            <p:cNvSpPr/>
            <p:nvPr/>
          </p:nvSpPr>
          <p:spPr>
            <a:xfrm>
              <a:off x="10152013" y="1828800"/>
              <a:ext cx="70303" cy="1751162"/>
            </a:xfrm>
            <a:custGeom>
              <a:avLst/>
              <a:gdLst>
                <a:gd name="connsiteX0" fmla="*/ 1278 w 70303"/>
                <a:gd name="connsiteY0" fmla="*/ 1751162 h 1751162"/>
                <a:gd name="connsiteX1" fmla="*/ 70289 w 70303"/>
                <a:gd name="connsiteY1" fmla="*/ 1112808 h 1751162"/>
                <a:gd name="connsiteX2" fmla="*/ 9904 w 70303"/>
                <a:gd name="connsiteY2" fmla="*/ 0 h 175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03" h="1751162">
                  <a:moveTo>
                    <a:pt x="1278" y="1751162"/>
                  </a:moveTo>
                  <a:cubicBezTo>
                    <a:pt x="35064" y="1577915"/>
                    <a:pt x="68851" y="1404668"/>
                    <a:pt x="70289" y="1112808"/>
                  </a:cubicBezTo>
                  <a:cubicBezTo>
                    <a:pt x="71727" y="820948"/>
                    <a:pt x="-31790" y="228600"/>
                    <a:pt x="9904" y="0"/>
                  </a:cubicBezTo>
                </a:path>
              </a:pathLst>
            </a:custGeom>
            <a:ln w="381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38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D90C6-029B-1177-A709-F02AFA414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FA0BFF-2BC7-63EE-63ED-C724894A1C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F14D715-DF3A-4FBE-5E38-5EF328C4CDDF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93F3E96-6D41-7C99-CB8D-80DB71B2C749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4D53B127-E8B7-DFC0-EE45-F69479CD0238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7806CE-829A-825C-AAC5-F647BF27C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3B3C46B-1AEB-BFCC-7A82-5FC67E4F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B132702F-F415-FE85-8A8D-4626D2706B20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4. </a:t>
            </a:r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상세설계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A05B8F7C-A9F7-4BEC-70CC-C35D61E9A2B8}"/>
              </a:ext>
            </a:extLst>
          </p:cNvPr>
          <p:cNvSpPr txBox="1">
            <a:spLocks/>
          </p:cNvSpPr>
          <p:nvPr/>
        </p:nvSpPr>
        <p:spPr>
          <a:xfrm>
            <a:off x="367784" y="5567452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애니메이션 통해 구동 이상 없음 확인 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E93A99BF-3916-6B5A-3CF5-24889E859B26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031824-6EFA-0CDF-0F82-EB9DD35DC74E}"/>
              </a:ext>
            </a:extLst>
          </p:cNvPr>
          <p:cNvGrpSpPr/>
          <p:nvPr/>
        </p:nvGrpSpPr>
        <p:grpSpPr>
          <a:xfrm>
            <a:off x="489370" y="1766761"/>
            <a:ext cx="11213259" cy="3447900"/>
            <a:chOff x="808480" y="1838597"/>
            <a:chExt cx="11213259" cy="34479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E3AB23-9225-027A-4393-12D624CF9A5D}"/>
                </a:ext>
              </a:extLst>
            </p:cNvPr>
            <p:cNvGrpSpPr/>
            <p:nvPr/>
          </p:nvGrpSpPr>
          <p:grpSpPr>
            <a:xfrm>
              <a:off x="808480" y="1838597"/>
              <a:ext cx="3971106" cy="3388176"/>
              <a:chOff x="6895119" y="972612"/>
              <a:chExt cx="4934931" cy="419941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0D68162-1234-D1C4-673A-B06B5255C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5119" y="972612"/>
                <a:ext cx="2387591" cy="419941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3B11A76-4452-A63A-4301-2EF41585F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16667" y="1007607"/>
                <a:ext cx="2413383" cy="4164417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1D74BAC-95A6-8B33-3FE9-859B1C62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9088" y="3898326"/>
              <a:ext cx="1299405" cy="136180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95DD005-285C-AEF3-F448-0E4CA3032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6978" y="3922300"/>
              <a:ext cx="1369547" cy="13641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0065920-5703-BF9C-FB28-39E1E390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5010" y="4092593"/>
              <a:ext cx="1229884" cy="105534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A9B1F80-41D7-14B3-C78D-D881A78C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82319" y="4092593"/>
              <a:ext cx="1239420" cy="107941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6BFFFDC-1A14-BF7E-D474-5F545C6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74479" y="4092593"/>
              <a:ext cx="1129590" cy="10830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E992880-22AB-E82C-E4A7-15F7BDD2C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67841" y="1900116"/>
              <a:ext cx="1302019" cy="1569962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D361046-AA52-0B5E-9495-E92D37A6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1604" y="1900116"/>
              <a:ext cx="1623111" cy="158114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5914030-EE8D-D201-2E38-03E033C0B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86055" y="2085221"/>
              <a:ext cx="1937632" cy="116508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0C402C9-4113-2276-8E50-D1A22C8D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79516" y="2085221"/>
              <a:ext cx="1623111" cy="1184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84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D3D6F-DA2A-7F5C-3247-B4FE06E4E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39247A-0099-4A37-63C3-312DF47520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84DA9768-3F5E-1682-B38E-00708553B427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6BEA507-1B0C-75CD-2E1C-8688A3482F07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37BD9F2D-1F71-E87C-141C-D8A3E7641C77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D11FC9-03B2-726C-62C9-E696E545C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9F42ED3-43DF-499F-55D0-1EF130EC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7601CA3F-8E32-9F98-9B2B-16E5A3F6DBB3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72BBC3FD-D8E2-5BE1-2646-809BF9971E10}"/>
              </a:ext>
            </a:extLst>
          </p:cNvPr>
          <p:cNvSpPr txBox="1">
            <a:spLocks/>
          </p:cNvSpPr>
          <p:nvPr/>
        </p:nvSpPr>
        <p:spPr>
          <a:xfrm>
            <a:off x="472559" y="5061839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범위 제한을 위해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Stopper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적용해줘야됨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2366B5C0-6B93-DD91-877E-8A0EF95A6666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1F1C2F-D9B4-B20C-EACE-5D6E83A65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43" y="1847234"/>
            <a:ext cx="2430034" cy="2620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071EA0-C418-D194-5E13-C43B6933A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45167"/>
            <a:ext cx="3313128" cy="26223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42FFDC-D2D6-81DE-0BE4-8F3532B10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5320" y="1845167"/>
            <a:ext cx="2179843" cy="26223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B55331-6B35-0DF2-076E-70742C7D9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4956" y="1845167"/>
            <a:ext cx="3164852" cy="26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4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03FB0-56FC-005D-2889-FF85CC34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A44DD2-A379-1974-019A-EB83F27785C9}"/>
              </a:ext>
            </a:extLst>
          </p:cNvPr>
          <p:cNvSpPr>
            <a:spLocks/>
          </p:cNvSpPr>
          <p:nvPr/>
        </p:nvSpPr>
        <p:spPr>
          <a:xfrm>
            <a:off x="2146300" y="0"/>
            <a:ext cx="10045700" cy="6858000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25A6299-B65C-F5AB-928E-0A2CD6AAE91F}"/>
              </a:ext>
            </a:extLst>
          </p:cNvPr>
          <p:cNvSpPr txBox="1">
            <a:spLocks/>
          </p:cNvSpPr>
          <p:nvPr/>
        </p:nvSpPr>
        <p:spPr>
          <a:xfrm>
            <a:off x="5060945" y="1790819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요소부품</a:t>
            </a:r>
            <a:r>
              <a:rPr lang="ko-KR" altLang="en-US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소개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248B27D8-CCAA-1CE0-B778-7F5ED13EF8F8}"/>
              </a:ext>
            </a:extLst>
          </p:cNvPr>
          <p:cNvSpPr txBox="1">
            <a:spLocks/>
          </p:cNvSpPr>
          <p:nvPr/>
        </p:nvSpPr>
        <p:spPr>
          <a:xfrm>
            <a:off x="5060944" y="3000847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2D Design</a:t>
            </a:r>
            <a:endParaRPr lang="ko-KR" altLang="en-US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161CED00-8B85-9555-104C-CEE237180EF5}"/>
              </a:ext>
            </a:extLst>
          </p:cNvPr>
          <p:cNvSpPr txBox="1">
            <a:spLocks/>
          </p:cNvSpPr>
          <p:nvPr/>
        </p:nvSpPr>
        <p:spPr>
          <a:xfrm>
            <a:off x="5060943" y="4038718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3D Design</a:t>
            </a:r>
            <a:endParaRPr lang="ko-KR" altLang="en-US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68773354-3770-6DB6-C0E5-DA50A13D9FF2}"/>
              </a:ext>
            </a:extLst>
          </p:cNvPr>
          <p:cNvSpPr txBox="1">
            <a:spLocks/>
          </p:cNvSpPr>
          <p:nvPr/>
        </p:nvSpPr>
        <p:spPr>
          <a:xfrm>
            <a:off x="5060942" y="517195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 Design Review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B9E6E9-AFF1-D5C7-088D-22F79A383774}"/>
              </a:ext>
            </a:extLst>
          </p:cNvPr>
          <p:cNvCxnSpPr/>
          <p:nvPr/>
        </p:nvCxnSpPr>
        <p:spPr>
          <a:xfrm>
            <a:off x="4495800" y="2276828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5C5DA94-0101-931A-772D-713D5F428B83}"/>
              </a:ext>
            </a:extLst>
          </p:cNvPr>
          <p:cNvCxnSpPr/>
          <p:nvPr/>
        </p:nvCxnSpPr>
        <p:spPr>
          <a:xfrm>
            <a:off x="4495800" y="3457928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B32FE9-B1B2-6F5F-C2C0-EBD05913FADA}"/>
              </a:ext>
            </a:extLst>
          </p:cNvPr>
          <p:cNvCxnSpPr/>
          <p:nvPr/>
        </p:nvCxnSpPr>
        <p:spPr>
          <a:xfrm>
            <a:off x="4495800" y="4495800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39163FE-559D-5444-F79D-E0FB87F0FA57}"/>
              </a:ext>
            </a:extLst>
          </p:cNvPr>
          <p:cNvCxnSpPr/>
          <p:nvPr/>
        </p:nvCxnSpPr>
        <p:spPr>
          <a:xfrm>
            <a:off x="4495800" y="5657731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A36F0DF-D4A8-8FA8-BB6B-7213C33AAB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" r="25700" b="10132"/>
          <a:stretch/>
        </p:blipFill>
        <p:spPr>
          <a:xfrm>
            <a:off x="5842832" y="1"/>
            <a:ext cx="6349168" cy="6858000"/>
          </a:xfrm>
          <a:prstGeom prst="rect">
            <a:avLst/>
          </a:prstGeom>
        </p:spPr>
      </p:pic>
      <p:pic>
        <p:nvPicPr>
          <p:cNvPr id="7" name="그림 6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55A2DE-5B7D-C463-BA37-C6D36F660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2" y="200038"/>
            <a:ext cx="1762371" cy="58110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FA4BE2-B7BB-22F5-CD9B-84925CD8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7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DB278-71AE-3C0E-D10E-410F3C586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DAC861-BB7A-3E8D-3D97-9FB49C1811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BDC0CA7-5217-AA59-B2EA-92EE39CDEB37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A5694C0-567D-B1BB-33A5-14BE38D41BF1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B2EF5DAF-5545-5E44-2410-F38207F1F544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AE23DD-9C09-88A0-3541-C47D6A4E0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53A688B-28ED-E9EC-3592-BD9289D8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C07D48FC-0D77-6925-9F41-4BA7F5C72506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7FD7A285-6687-4666-58C7-2F4CF4C723B0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77F561-0DC9-54D0-D72D-B914BCB74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79" y="1684095"/>
            <a:ext cx="3776643" cy="34898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77146D-35F2-EEB9-A258-EEE58DD6D934}"/>
              </a:ext>
            </a:extLst>
          </p:cNvPr>
          <p:cNvSpPr/>
          <p:nvPr/>
        </p:nvSpPr>
        <p:spPr>
          <a:xfrm>
            <a:off x="1467648" y="2590800"/>
            <a:ext cx="875502" cy="196084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ED956C-1106-0F27-EE7F-A28BDC614242}"/>
              </a:ext>
            </a:extLst>
          </p:cNvPr>
          <p:cNvSpPr/>
          <p:nvPr/>
        </p:nvSpPr>
        <p:spPr>
          <a:xfrm>
            <a:off x="2971329" y="3645324"/>
            <a:ext cx="200495" cy="1057207"/>
          </a:xfrm>
          <a:prstGeom prst="rect">
            <a:avLst/>
          </a:prstGeom>
          <a:noFill/>
          <a:ln w="762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D5BB19-6CD1-9D9D-183C-7B948A3143D5}"/>
              </a:ext>
            </a:extLst>
          </p:cNvPr>
          <p:cNvSpPr/>
          <p:nvPr/>
        </p:nvSpPr>
        <p:spPr>
          <a:xfrm>
            <a:off x="1138265" y="1766760"/>
            <a:ext cx="1643035" cy="662705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A69106-5F75-CB78-AE58-F05B4E018384}"/>
              </a:ext>
            </a:extLst>
          </p:cNvPr>
          <p:cNvSpPr/>
          <p:nvPr/>
        </p:nvSpPr>
        <p:spPr>
          <a:xfrm>
            <a:off x="3315221" y="3645324"/>
            <a:ext cx="484963" cy="1057207"/>
          </a:xfrm>
          <a:prstGeom prst="rect">
            <a:avLst/>
          </a:prstGeom>
          <a:noFill/>
          <a:ln w="762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20A1817B-81A0-409B-D4AA-4C1E528BB6B4}"/>
              </a:ext>
            </a:extLst>
          </p:cNvPr>
          <p:cNvSpPr txBox="1">
            <a:spLocks/>
          </p:cNvSpPr>
          <p:nvPr/>
        </p:nvSpPr>
        <p:spPr>
          <a:xfrm>
            <a:off x="4356985" y="2743219"/>
            <a:ext cx="7512963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Hip_yaw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roll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바로 앞에 베어링을 적용하여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액추에이터가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직접 받을 충격을 베어링이 일부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받아줌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-&gt;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내구성 증가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Hip_yaw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의 경우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종방향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하중을 받기 때문에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스러스트롤러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베어링 적용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볼 베어링 적용해도 무관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Hip_roll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의 경우 횡방향 하중으로 볼 베어링 적용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776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C361F-6B61-5840-70C7-19DC4216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318CA8-C58F-9659-8B89-CE9253B976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120BA00-E378-91F7-E27B-84B07C449E64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988E151-7FA9-5169-9F1C-D87D91A6FFED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47D1E3FB-B9D6-3DB0-6E36-C890903ECA28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4C7784-D038-658D-C91E-F09946B0C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39609C2-BCB1-51E2-2F88-7795CE6DC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7689BCDF-4E58-576E-38E7-AD091A7A8DA8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81CD906D-0E8E-6091-6AFB-5B7F5F480436}"/>
              </a:ext>
            </a:extLst>
          </p:cNvPr>
          <p:cNvSpPr txBox="1">
            <a:spLocks/>
          </p:cNvSpPr>
          <p:nvPr/>
        </p:nvSpPr>
        <p:spPr>
          <a:xfrm>
            <a:off x="367784" y="5567452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Hip_pitch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Knee_pitch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도 양단지지를 통해 내구성 향상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9B14112F-6E1E-41D5-7969-2F0266A7CEED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B9F39C-DBF8-A92B-F923-B6DC1D4BD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87682" y="1365826"/>
            <a:ext cx="4968331" cy="35721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12D0C9-A4B0-133C-E2CA-0D6CB4E67C8B}"/>
              </a:ext>
            </a:extLst>
          </p:cNvPr>
          <p:cNvSpPr/>
          <p:nvPr/>
        </p:nvSpPr>
        <p:spPr>
          <a:xfrm>
            <a:off x="8833509" y="2038806"/>
            <a:ext cx="242230" cy="941341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F613EA-EBD5-0E8A-41C8-891A5CC5F9BD}"/>
              </a:ext>
            </a:extLst>
          </p:cNvPr>
          <p:cNvSpPr/>
          <p:nvPr/>
        </p:nvSpPr>
        <p:spPr>
          <a:xfrm>
            <a:off x="8038630" y="2291175"/>
            <a:ext cx="192182" cy="347928"/>
          </a:xfrm>
          <a:prstGeom prst="rect">
            <a:avLst/>
          </a:prstGeom>
          <a:noFill/>
          <a:ln w="762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CCA7CE-19F1-6519-0CDC-1BF1600CC198}"/>
              </a:ext>
            </a:extLst>
          </p:cNvPr>
          <p:cNvSpPr/>
          <p:nvPr/>
        </p:nvSpPr>
        <p:spPr>
          <a:xfrm>
            <a:off x="6763547" y="1300480"/>
            <a:ext cx="1135935" cy="2067430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D85529-7027-4534-1B4D-0C09055C83D7}"/>
              </a:ext>
            </a:extLst>
          </p:cNvPr>
          <p:cNvSpPr/>
          <p:nvPr/>
        </p:nvSpPr>
        <p:spPr>
          <a:xfrm>
            <a:off x="9226993" y="1323498"/>
            <a:ext cx="1337554" cy="2316084"/>
          </a:xfrm>
          <a:prstGeom prst="rect">
            <a:avLst/>
          </a:prstGeom>
          <a:noFill/>
          <a:ln w="762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B7BF07C-2E95-17A2-D208-35F378627A75}"/>
              </a:ext>
            </a:extLst>
          </p:cNvPr>
          <p:cNvSpPr txBox="1"/>
          <p:nvPr/>
        </p:nvSpPr>
        <p:spPr>
          <a:xfrm>
            <a:off x="6873427" y="1715546"/>
            <a:ext cx="4712066" cy="1984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Hip_pitch </a:t>
            </a:r>
            <a:b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Actuator</a:t>
            </a:r>
            <a:b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내부 베어링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34D2A8E2-0077-5B83-B991-A85D171DD437}"/>
              </a:ext>
            </a:extLst>
          </p:cNvPr>
          <p:cNvSpPr txBox="1"/>
          <p:nvPr/>
        </p:nvSpPr>
        <p:spPr>
          <a:xfrm>
            <a:off x="9397501" y="1728112"/>
            <a:ext cx="4712066" cy="1984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Knee_pitch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b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Actuator</a:t>
            </a:r>
            <a:b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내부 베어링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5C8776-D3DD-8A92-CD20-C7B2D949D1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04965" y="1507129"/>
            <a:ext cx="3118744" cy="3249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5A75D3-5244-C060-C038-18CA56EE2D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10" t="5590" r="38010" b="58400"/>
          <a:stretch>
            <a:fillRect/>
          </a:stretch>
        </p:blipFill>
        <p:spPr>
          <a:xfrm>
            <a:off x="438466" y="1868443"/>
            <a:ext cx="2435922" cy="22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9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7F55D-676C-3BF3-0752-CDF6AECAF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CD3287-7E35-B936-B634-6BAE1C5B71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FA0466B8-2641-FB82-841F-33465D5789FC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478D60A-C24C-F1DB-5C5E-D97ACD832130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14743D05-1D01-517E-EA1C-0FDCAE8C55A0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BDC2A8-65DB-B110-7B85-6DC13DF9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F9D5A9B-F3DA-EF41-F223-2290957B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928B98AA-7B04-301F-CD36-B8AAE7E3AEB9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15E7468-25C6-6D3C-A50B-45C124D9D678}"/>
              </a:ext>
            </a:extLst>
          </p:cNvPr>
          <p:cNvSpPr txBox="1">
            <a:spLocks/>
          </p:cNvSpPr>
          <p:nvPr/>
        </p:nvSpPr>
        <p:spPr>
          <a:xfrm>
            <a:off x="367784" y="5567452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Ankle_pitch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도 양단지지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586AE6B8-7BA8-51A4-2E71-412F2E1D9F48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D8B59C-3077-A1D3-FACA-666132884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61473" y="1395141"/>
            <a:ext cx="4968331" cy="35721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68C49C-8596-E7E6-55BA-D4D8F0911C31}"/>
              </a:ext>
            </a:extLst>
          </p:cNvPr>
          <p:cNvSpPr/>
          <p:nvPr/>
        </p:nvSpPr>
        <p:spPr>
          <a:xfrm>
            <a:off x="8453159" y="3583251"/>
            <a:ext cx="1448680" cy="1355647"/>
          </a:xfrm>
          <a:prstGeom prst="rect">
            <a:avLst/>
          </a:prstGeom>
          <a:noFill/>
          <a:ln w="76200" cap="flat" cmpd="sng" algn="ctr">
            <a:solidFill>
              <a:schemeClr val="accent2">
                <a:alpha val="10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0F613B52-9BC2-A2FF-DBFB-918BF19F7B4D}"/>
              </a:ext>
            </a:extLst>
          </p:cNvPr>
          <p:cNvSpPr txBox="1"/>
          <p:nvPr/>
        </p:nvSpPr>
        <p:spPr>
          <a:xfrm>
            <a:off x="8638295" y="3986447"/>
            <a:ext cx="4712066" cy="1984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1200" dirty="0" err="1"/>
              <a:t>Ankle</a:t>
            </a:r>
            <a:r>
              <a:rPr kumimoji="0" lang="en-US" altLang="ko-KR" sz="12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_pitch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b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Actuator</a:t>
            </a:r>
            <a:b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내부 베어링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987615-E298-4C21-922D-0E0DCEAE1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2038" y="1576131"/>
            <a:ext cx="3118744" cy="324998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2EA89-B8EB-2293-503A-190A3A2CA184}"/>
              </a:ext>
            </a:extLst>
          </p:cNvPr>
          <p:cNvSpPr/>
          <p:nvPr/>
        </p:nvSpPr>
        <p:spPr>
          <a:xfrm>
            <a:off x="7245424" y="4085695"/>
            <a:ext cx="278687" cy="471993"/>
          </a:xfrm>
          <a:prstGeom prst="rect">
            <a:avLst/>
          </a:prstGeom>
          <a:noFill/>
          <a:ln w="76200" cap="flat" cmpd="sng" algn="ctr">
            <a:solidFill>
              <a:schemeClr val="accent2">
                <a:alpha val="10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29546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B5D0C-1DF1-5651-E8B3-D4ABDAC62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B1F77-5EFE-9492-CB28-7324A65435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809FDD6-C0CA-E7C9-2D31-FE1F440857D7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F64C5-C6DF-0BA0-1006-F9EDBDC66232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78075546-92E4-0C0C-1474-4AFEE42E2316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362FD9-B6FD-A145-175F-934642007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3DCCF91-7917-C4BF-A4BA-24E51F6E9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0C71E722-519F-898B-8D68-9A7271A7FE7C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C676A140-4C3D-BC0C-A248-E4F4D59A340B}"/>
              </a:ext>
            </a:extLst>
          </p:cNvPr>
          <p:cNvSpPr txBox="1">
            <a:spLocks/>
          </p:cNvSpPr>
          <p:nvPr/>
        </p:nvSpPr>
        <p:spPr>
          <a:xfrm>
            <a:off x="910709" y="5291356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무릎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발목 모두 양단지지를 적용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C386D9C7-F34E-8290-C801-7A79B613DD76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082386-3CB7-F5AB-32EE-26B3A9366327}"/>
              </a:ext>
            </a:extLst>
          </p:cNvPr>
          <p:cNvGrpSpPr/>
          <p:nvPr/>
        </p:nvGrpSpPr>
        <p:grpSpPr>
          <a:xfrm>
            <a:off x="189373" y="1708135"/>
            <a:ext cx="5487527" cy="2885105"/>
            <a:chOff x="1877931" y="1503455"/>
            <a:chExt cx="7177467" cy="39925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EB7EBD8-9314-A8AD-B3A6-5102DA551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69390" y="1503455"/>
              <a:ext cx="3686008" cy="399258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D46237-20F5-3AD6-3012-99814D7155B6}"/>
                </a:ext>
              </a:extLst>
            </p:cNvPr>
            <p:cNvSpPr/>
            <p:nvPr/>
          </p:nvSpPr>
          <p:spPr>
            <a:xfrm>
              <a:off x="6266085" y="3230125"/>
              <a:ext cx="326312" cy="851429"/>
            </a:xfrm>
            <a:prstGeom prst="rect">
              <a:avLst/>
            </a:prstGeom>
            <a:noFill/>
            <a:ln w="76200" cap="flat" cmpd="sng" algn="ctr">
              <a:solidFill>
                <a:srgbClr val="FF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E4AFE4-4EF0-F2BC-74BE-3D562454A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77931" y="1837274"/>
              <a:ext cx="3105150" cy="341566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E92311-02BF-96C2-A01A-413217117A90}"/>
                </a:ext>
              </a:extLst>
            </p:cNvPr>
            <p:cNvSpPr/>
            <p:nvPr/>
          </p:nvSpPr>
          <p:spPr>
            <a:xfrm>
              <a:off x="7521798" y="3230125"/>
              <a:ext cx="326312" cy="851429"/>
            </a:xfrm>
            <a:prstGeom prst="rect">
              <a:avLst/>
            </a:prstGeom>
            <a:noFill/>
            <a:ln w="76200" cap="flat" cmpd="sng" algn="ctr">
              <a:solidFill>
                <a:srgbClr val="FF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524827-98FB-73C5-EC14-DA837F6BFA75}"/>
                </a:ext>
              </a:extLst>
            </p:cNvPr>
            <p:cNvSpPr/>
            <p:nvPr/>
          </p:nvSpPr>
          <p:spPr>
            <a:xfrm>
              <a:off x="6967760" y="2930088"/>
              <a:ext cx="326312" cy="1446742"/>
            </a:xfrm>
            <a:prstGeom prst="rect">
              <a:avLst/>
            </a:prstGeom>
            <a:noFill/>
            <a:ln w="76200" cap="flat" cmpd="sng" algn="ctr">
              <a:solidFill>
                <a:schemeClr val="accent1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B9C35C-3129-33C0-1189-16E4D6C69E06}"/>
              </a:ext>
            </a:extLst>
          </p:cNvPr>
          <p:cNvGrpSpPr/>
          <p:nvPr/>
        </p:nvGrpSpPr>
        <p:grpSpPr>
          <a:xfrm>
            <a:off x="6096000" y="1787089"/>
            <a:ext cx="5691217" cy="2700685"/>
            <a:chOff x="2027416" y="1333499"/>
            <a:chExt cx="7521225" cy="358775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58D6B8C-7B98-BE69-FACE-CC4510181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27416" y="1622358"/>
              <a:ext cx="4759217" cy="308017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8C6B0DD-B2D1-8F88-1CDE-8D051EFB0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140364" y="1333499"/>
              <a:ext cx="2408277" cy="358775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5E9B088-BC5A-19CF-289D-8DBC87976BEA}"/>
              </a:ext>
            </a:extLst>
          </p:cNvPr>
          <p:cNvCxnSpPr>
            <a:cxnSpLocks/>
          </p:cNvCxnSpPr>
          <p:nvPr/>
        </p:nvCxnSpPr>
        <p:spPr>
          <a:xfrm>
            <a:off x="5886450" y="1238250"/>
            <a:ext cx="0" cy="39814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79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35A0C-6494-591F-8D0A-87611C3C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49CE92-8273-7B03-B56C-4C46AA0A42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9CB8B2F-8D38-FBF9-673F-58E912D0A666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C45892-59F0-6557-FDB6-A2CA57BC32AE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60D5481D-46A7-91FD-7BFD-624092C7DE0E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71B67C-3DF3-E8CA-A1D6-31AE9D555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2261365-0258-71BF-A019-64F01F76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AE9012DA-5CD9-D127-8E49-62E20578585C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06F3C2A4-3B3D-14EA-D7A8-687A20011CB4}"/>
              </a:ext>
            </a:extLst>
          </p:cNvPr>
          <p:cNvSpPr txBox="1">
            <a:spLocks/>
          </p:cNvSpPr>
          <p:nvPr/>
        </p:nvSpPr>
        <p:spPr>
          <a:xfrm>
            <a:off x="385879" y="5335979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의 </a:t>
            </a: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Hip_yaw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Hip_roll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Hip_pitch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는 직접구동 방식임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Knee_Pitch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Ankle_Pitch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는 관성을 최소화 하기 위해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Linkage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구조 적용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Linkage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구조도 동일하게 양단지지 적용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7CAA6956-B7B0-D67E-C38C-F2010BB13F2B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20E301-BFE6-1E4F-0C8A-4954D0FB5E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4905" y="1624125"/>
            <a:ext cx="1893809" cy="34361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9CAE0-59BE-A320-6FB3-A04E83EBB6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10" r="13750"/>
          <a:stretch>
            <a:fillRect/>
          </a:stretch>
        </p:blipFill>
        <p:spPr>
          <a:xfrm>
            <a:off x="3144736" y="1661400"/>
            <a:ext cx="1940807" cy="341469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97CC4A-CC45-0C04-D34D-B5F1F1003791}"/>
              </a:ext>
            </a:extLst>
          </p:cNvPr>
          <p:cNvCxnSpPr>
            <a:cxnSpLocks/>
          </p:cNvCxnSpPr>
          <p:nvPr/>
        </p:nvCxnSpPr>
        <p:spPr>
          <a:xfrm>
            <a:off x="5953125" y="1488081"/>
            <a:ext cx="0" cy="39814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A95EF3B-A109-C5DB-1EEB-01340AF758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10" t="5590" r="38010" b="58400"/>
          <a:stretch>
            <a:fillRect/>
          </a:stretch>
        </p:blipFill>
        <p:spPr>
          <a:xfrm>
            <a:off x="6250335" y="1896268"/>
            <a:ext cx="2435922" cy="22773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6FC203-EB37-A7EA-5176-D785673763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70605" y="1490759"/>
            <a:ext cx="3274224" cy="336271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B5A382-8188-979B-F323-4969AC852EB4}"/>
              </a:ext>
            </a:extLst>
          </p:cNvPr>
          <p:cNvSpPr/>
          <p:nvPr/>
        </p:nvSpPr>
        <p:spPr>
          <a:xfrm>
            <a:off x="9938270" y="2640623"/>
            <a:ext cx="199312" cy="430742"/>
          </a:xfrm>
          <a:prstGeom prst="rect">
            <a:avLst/>
          </a:prstGeom>
          <a:noFill/>
          <a:ln w="76200" cap="flat" cmpd="sng" algn="ctr">
            <a:solidFill>
              <a:srgbClr val="FF66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93B294-88E4-3E01-8A09-BA9749BD80CF}"/>
              </a:ext>
            </a:extLst>
          </p:cNvPr>
          <p:cNvSpPr/>
          <p:nvPr/>
        </p:nvSpPr>
        <p:spPr>
          <a:xfrm>
            <a:off x="10265294" y="2634274"/>
            <a:ext cx="199312" cy="430742"/>
          </a:xfrm>
          <a:prstGeom prst="rect">
            <a:avLst/>
          </a:prstGeom>
          <a:noFill/>
          <a:ln w="76200" cap="flat" cmpd="sng" algn="ctr">
            <a:solidFill>
              <a:srgbClr val="FF66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2299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1DB734-9E3C-6B47-EB23-4DAD9528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2E7A1F-1E73-F5FD-CC58-E4BB4973F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81991D9-51E8-6E50-9AC5-D0ED1AC512A6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70F3FB-906A-6FE6-AB57-E0D3E2F5840F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E53B1CC2-E129-6A87-0318-6563A4E0A5BE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1023FD-71B2-60D5-6375-56533497F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D17FEB3-660E-0D71-5105-D51E0DE2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44CBEB3B-6387-C80A-B173-DF59A18CB42F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CAE52673-365E-A8B6-5C7C-FBEA6C1EF666}"/>
              </a:ext>
            </a:extLst>
          </p:cNvPr>
          <p:cNvSpPr txBox="1">
            <a:spLocks/>
          </p:cNvSpPr>
          <p:nvPr/>
        </p:nvSpPr>
        <p:spPr>
          <a:xfrm>
            <a:off x="4726015" y="1961703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베어링은 최대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면이 고정을 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(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경우에 따라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면 지지도 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베어링을 적용할 때는 샤프트가 안 흐르게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하는게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중요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베어링이 들어가는 모서리는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C 0.5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h7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공차 적용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상다듬질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표면거칠기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적용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규격표에 나와있는 치수 적용하면 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9E90693F-5E27-1E72-27FC-21613522358D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0B05182-A44D-A1E9-C1AA-F8747BAC4C98}"/>
              </a:ext>
            </a:extLst>
          </p:cNvPr>
          <p:cNvGrpSpPr/>
          <p:nvPr/>
        </p:nvGrpSpPr>
        <p:grpSpPr>
          <a:xfrm flipH="1">
            <a:off x="217023" y="1701190"/>
            <a:ext cx="3620332" cy="4223611"/>
            <a:chOff x="475674" y="1554262"/>
            <a:chExt cx="3085844" cy="422361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10C0EF-0655-BB9C-F343-210D692D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74" y="1554262"/>
              <a:ext cx="3085844" cy="4223611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1387E75-5E61-FCB8-B301-AB5D2E039431}"/>
                </a:ext>
              </a:extLst>
            </p:cNvPr>
            <p:cNvSpPr/>
            <p:nvPr/>
          </p:nvSpPr>
          <p:spPr>
            <a:xfrm>
              <a:off x="1243013" y="2447925"/>
              <a:ext cx="45719" cy="45719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D4BECB8-1647-AFA0-1A39-C6DB5761EEBA}"/>
                </a:ext>
              </a:extLst>
            </p:cNvPr>
            <p:cNvSpPr/>
            <p:nvPr/>
          </p:nvSpPr>
          <p:spPr>
            <a:xfrm>
              <a:off x="1226931" y="2729206"/>
              <a:ext cx="45719" cy="45719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844311-1F45-0493-21FD-3D79FFE0E8A6}"/>
                </a:ext>
              </a:extLst>
            </p:cNvPr>
            <p:cNvSpPr/>
            <p:nvPr/>
          </p:nvSpPr>
          <p:spPr>
            <a:xfrm>
              <a:off x="1522713" y="2447924"/>
              <a:ext cx="45719" cy="45719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2CEB20DC-03DA-74DE-39F2-165962B91C31}"/>
              </a:ext>
            </a:extLst>
          </p:cNvPr>
          <p:cNvSpPr txBox="1">
            <a:spLocks/>
          </p:cNvSpPr>
          <p:nvPr/>
        </p:nvSpPr>
        <p:spPr>
          <a:xfrm>
            <a:off x="4457851" y="1631883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베어링 적용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53AD36C-CBD6-5A4C-E2B2-0970FE265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1838322" cy="26850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4448E8-097D-33AD-401D-C1F7E0798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641" y="3429000"/>
            <a:ext cx="2010218" cy="267510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101D8F3-111A-7A4B-ECA6-626EEDEC0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4318" y="3888194"/>
            <a:ext cx="4089999" cy="16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5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13099-C537-1C6A-712C-1EE4CC63D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541312-2D6B-C524-150F-A84534F676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5CA5652-043E-7E50-DB85-A0696ACE999B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04AA3A5-B4EB-8EF6-B713-4AA42FC0C03B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88900B3E-E7C5-8EFE-3C5C-F4A702E62D89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DF5697-594E-970A-129D-7FFE26562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53026DE-594E-CBB3-BC94-F06A0052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2D3698DB-17A3-AF23-3E2A-4245644D1719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EC9BB13B-9A78-82D8-750D-046C9E1E32F4}"/>
              </a:ext>
            </a:extLst>
          </p:cNvPr>
          <p:cNvSpPr txBox="1">
            <a:spLocks/>
          </p:cNvSpPr>
          <p:nvPr/>
        </p:nvSpPr>
        <p:spPr>
          <a:xfrm>
            <a:off x="4726015" y="1961703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기성품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(Actuator)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에는 동심도를 위한 단차가 있음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단차는 조립에서 발생하는 불량률을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낮춰줌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단차 치수는 구매 홈페이지 자료를 찾아 적용해주면 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자료에 공차가 안나와 있으면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0.2mm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공차 적용해주면 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81DBD79B-D561-9551-D8CF-409BD05117AD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09747B-B0AA-3E3D-63EB-28B936AA9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17023" y="1701190"/>
            <a:ext cx="3620332" cy="422361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F59C944-FB3B-A85C-2821-AD168DA87B85}"/>
              </a:ext>
            </a:extLst>
          </p:cNvPr>
          <p:cNvSpPr/>
          <p:nvPr/>
        </p:nvSpPr>
        <p:spPr>
          <a:xfrm flipH="1">
            <a:off x="2347279" y="2451100"/>
            <a:ext cx="200576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CD4FE495-97F7-3175-A038-ADAAD7A2DEFC}"/>
              </a:ext>
            </a:extLst>
          </p:cNvPr>
          <p:cNvSpPr txBox="1">
            <a:spLocks/>
          </p:cNvSpPr>
          <p:nvPr/>
        </p:nvSpPr>
        <p:spPr>
          <a:xfrm>
            <a:off x="4457851" y="1631883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단차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4DEE392-D0E2-FEAA-2925-C70012CA7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1838322" cy="26850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E8F1F03-64F7-31BC-BADF-C81056BCB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641" y="3429000"/>
            <a:ext cx="2010218" cy="267510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DC0A730-3D8B-AA48-7EAF-9752913E305E}"/>
              </a:ext>
            </a:extLst>
          </p:cNvPr>
          <p:cNvSpPr/>
          <p:nvPr/>
        </p:nvSpPr>
        <p:spPr>
          <a:xfrm flipH="1">
            <a:off x="2347279" y="5003800"/>
            <a:ext cx="200576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64527A-37F2-E2EB-A093-3951D6B0FB3F}"/>
              </a:ext>
            </a:extLst>
          </p:cNvPr>
          <p:cNvSpPr/>
          <p:nvPr/>
        </p:nvSpPr>
        <p:spPr>
          <a:xfrm flipH="1">
            <a:off x="2447567" y="4550653"/>
            <a:ext cx="200576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62DC722-8596-586C-8A87-273F6A5FE09E}"/>
              </a:ext>
            </a:extLst>
          </p:cNvPr>
          <p:cNvSpPr/>
          <p:nvPr/>
        </p:nvSpPr>
        <p:spPr>
          <a:xfrm flipH="1">
            <a:off x="2404622" y="2916947"/>
            <a:ext cx="200576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38C48D-3F43-507A-8FDE-7833D79CB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603" y="3829548"/>
            <a:ext cx="3959374" cy="18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03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8AC70-A3E2-DAE1-E937-E8F88F35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D5B67B-8258-1514-C498-B382853E9A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95E2279-D21E-ACFB-E60D-CBAA82725484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48C2075-60C4-0D82-061C-BC340D5C2705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4BC55757-9F49-525A-FAA6-F5D9EB57546C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EA980B-E1C2-FED3-711B-BDC396FC0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B002AD3-5DA5-E15C-E7BF-1BFC3EA4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A67F5E18-A3B8-649A-4D2F-50808C228F4C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D121BC54-5EBD-CBA0-90B8-23F98EBA61D8}"/>
              </a:ext>
            </a:extLst>
          </p:cNvPr>
          <p:cNvSpPr txBox="1">
            <a:spLocks/>
          </p:cNvSpPr>
          <p:nvPr/>
        </p:nvSpPr>
        <p:spPr>
          <a:xfrm>
            <a:off x="7046913" y="3193077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사각형의 모서리가 있는 부품이 결합되는 경우는 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각 모서리에 홈을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파줘야됨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홈이 없으면 가공이 불가하며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모서리의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버로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인해 결합이 불가할 수 있음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8F923E26-A041-2E49-ED10-A67650D933A2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4DE5AF-9E3F-C09E-120B-FB5B6E9B1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479" y="1996155"/>
            <a:ext cx="3456100" cy="3591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76CEB4-E268-3B98-9CC2-AF7F3A20B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73" y="1996156"/>
            <a:ext cx="2471252" cy="35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39B239-8A3F-47AA-DB2D-F11FB23D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F51264-A8E7-A97D-4C5A-F2A7CEBA0D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B551BE5-572E-E98C-BB55-4F9C4947F9D0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0487B8-F10E-3DE0-8C12-B543B8E54E8C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2F677554-A2CD-1114-EEFE-360C518F2991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91D5C5-D535-AAE2-8DC4-FE3C2C993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4D092C-6EF9-32E9-ED19-C65719E7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0F6AA4F-5A8B-AED8-6887-8B44C65D8ED8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76AC8F7-E931-9E9C-0A3F-29EC7979A0AD}"/>
              </a:ext>
            </a:extLst>
          </p:cNvPr>
          <p:cNvSpPr txBox="1">
            <a:spLocks/>
          </p:cNvSpPr>
          <p:nvPr/>
        </p:nvSpPr>
        <p:spPr>
          <a:xfrm>
            <a:off x="160913" y="4105808"/>
            <a:ext cx="3284689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샤프트는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SM45C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를 사용함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-&gt; SUS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권장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샤프트는 보통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SUS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또는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스틸을 사용함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샤프트와 같이 상대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회정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운동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+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응력 집중 되는 파트는 스틸 또는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SUS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사용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04DC213B-B41D-3969-595A-5FAC5270E749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919925-AAEA-C789-C494-570C6C464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063" y="1675449"/>
            <a:ext cx="1382183" cy="3785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336964-441A-C1DC-15F9-88B7E7101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13" y="2156625"/>
            <a:ext cx="2675073" cy="1715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F43BFF-61AE-6308-0659-21A778160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633" y="1666187"/>
            <a:ext cx="626040" cy="3804812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2D17F605-34E4-3DD3-BCE0-7D91BED582F3}"/>
              </a:ext>
            </a:extLst>
          </p:cNvPr>
          <p:cNvSpPr txBox="1">
            <a:spLocks/>
          </p:cNvSpPr>
          <p:nvPr/>
        </p:nvSpPr>
        <p:spPr>
          <a:xfrm>
            <a:off x="5192673" y="3051956"/>
            <a:ext cx="3284689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기본 가공품들은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AL6061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AL6061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은 가공이 쉽고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무게 대비 강도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내식성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등 장점이 많음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판 두께는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5~7mm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적용함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01A7BE2D-EFB7-0BCA-BF00-FAEF9AD7E2DE}"/>
              </a:ext>
            </a:extLst>
          </p:cNvPr>
          <p:cNvSpPr txBox="1">
            <a:spLocks/>
          </p:cNvSpPr>
          <p:nvPr/>
        </p:nvSpPr>
        <p:spPr>
          <a:xfrm>
            <a:off x="8907311" y="3030967"/>
            <a:ext cx="3284689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Linkage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구조는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AL7075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AL7075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6061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보다 강도가 높음 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Linkage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구조는 단면이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H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형상으로 비틀림에 강하도록 설계됨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Linkage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구조 두께는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6~7mm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적용함 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914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004B4-77C5-AEB1-D4FC-3E56134F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147360-0B64-436C-A3B9-BF9DC35D7C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F10F74B-BB7E-59E5-0D75-396A0C7462CF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STOB_V3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15EC89-786A-E6C3-0478-52B280F87CF7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9E966FE1-250D-8546-98C8-5C2BEA836D98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D1B837-A353-3132-5763-CB42D935B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8ACD771-244B-EDA8-EAB3-173A3694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72340775-6EE0-528D-8A42-0FA0DB0C16B2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설계 리뷰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089F5704-3FA9-745A-45F8-2935A99ECFF5}"/>
              </a:ext>
            </a:extLst>
          </p:cNvPr>
          <p:cNvSpPr txBox="1">
            <a:spLocks/>
          </p:cNvSpPr>
          <p:nvPr/>
        </p:nvSpPr>
        <p:spPr>
          <a:xfrm>
            <a:off x="5759481" y="2334308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가능하면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접시머리 볼트는 사용하지 말고 유두머리 볼트사용 권장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접시머리 볼트는 자동조심이라는 이점이 있음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접시머리 볼트를 사용하게 될 경우 </a:t>
            </a:r>
            <a:b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별볼트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사용 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볼트 머리가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뭉개짐이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덜함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78C5AA97-78D2-F0FF-33AD-C0098B87B15D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99D1B4-2EC2-777C-4219-46EC1CB19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00" y="1784185"/>
            <a:ext cx="4552276" cy="38671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C23860-2D15-CA88-2F4B-92EF23764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07" y="3869619"/>
            <a:ext cx="1834461" cy="176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EB23A16-803B-F477-21FB-5721F6496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486" y="3869619"/>
            <a:ext cx="1781716" cy="178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086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KS </a:t>
            </a:r>
            <a:r>
              <a:rPr lang="ko-KR" altLang="en-US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규격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부제목 2">
            <a:extLst>
              <a:ext uri="{FF2B5EF4-FFF2-40B4-BE49-F238E27FC236}">
                <a16:creationId xmlns:a16="http://schemas.microsoft.com/office/drawing/2014/main" id="{63B4D2E3-4FAF-054C-12E7-A29243A692B7}"/>
              </a:ext>
            </a:extLst>
          </p:cNvPr>
          <p:cNvSpPr txBox="1">
            <a:spLocks/>
          </p:cNvSpPr>
          <p:nvPr/>
        </p:nvSpPr>
        <p:spPr>
          <a:xfrm>
            <a:off x="4282710" y="1154832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KS </a:t>
            </a:r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규격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4464463" y="1495309"/>
            <a:ext cx="7304312" cy="1120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대한민국의 산업표준화법에 따라 제정되는 국가표준</a:t>
            </a:r>
            <a:b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기계 분야에서는 각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요소부품의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표준을 정의하여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생산성 향상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품질 보증 등의 목적을 가짐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12" y="1222503"/>
            <a:ext cx="3469286" cy="48743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09318" y="2810925"/>
            <a:ext cx="7059457" cy="33940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4869568" y="2921625"/>
            <a:ext cx="6738958" cy="611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#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요소부품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베어링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스냅링과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같이 기계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장치를 구성하는 기본이 되는 부품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950" y="3546015"/>
            <a:ext cx="2683879" cy="24637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433" y="3533521"/>
            <a:ext cx="3113585" cy="25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6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EC9730-B0D2-F98F-A520-29A6F876F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5B876E-96A3-73DE-E5E4-12864C1807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B3A972B-B054-21E8-1B3F-E787B89B64CB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추가내용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1B7376E-50F7-1212-65F9-F3013E4C83ED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58AE62BB-D32A-A1E9-982A-309059B1E33C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77C32D-F6CB-5411-FDC3-D0660199B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8CAE6A2-1FFD-BD45-4196-B66C7074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AB2E9FD7-F3FD-CE15-BAB8-8E69B6AF376D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추가 팁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CB5B5F20-C672-6BCC-BEF1-28E5A246158D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0CEAAD-0C3E-242E-A4A8-D5BAA8876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4" y="1483072"/>
            <a:ext cx="5744254" cy="38787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AC94F5-EA41-24A2-81AE-FD9563645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741" y="1483072"/>
            <a:ext cx="5165355" cy="3891856"/>
          </a:xfrm>
          <a:prstGeom prst="rect">
            <a:avLst/>
          </a:prstGeom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91C84E75-0752-AB2A-8FD0-D52D8BBB5349}"/>
              </a:ext>
            </a:extLst>
          </p:cNvPr>
          <p:cNvSpPr txBox="1">
            <a:spLocks/>
          </p:cNvSpPr>
          <p:nvPr/>
        </p:nvSpPr>
        <p:spPr>
          <a:xfrm>
            <a:off x="921007" y="5515640"/>
            <a:ext cx="10121838" cy="16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추가로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교수님 수업 내용 참고로 가져옴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볼트는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인장력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또는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전단력이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작용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안하도록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적용하는게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좋음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915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6428C-68C2-B761-00C0-2723DD1A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3BDD56-8F39-43ED-BECA-3F002137C2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D72728B-CC4A-7152-68DF-C1D2E06AF6B3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추가내용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FD97F50-C61C-0964-6E1F-2F99953B3502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FD4E1E76-395E-7033-B4EC-11A47B6ABE79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8EB61F-86FC-3BF9-C037-AF61F47A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DDD893F-2799-739B-37FF-423B9936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26863309-045E-6343-3201-5D1666350A1E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추가 팁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BD06BF29-8492-F0F1-6B2E-ABB2A8A0E945}"/>
              </a:ext>
            </a:extLst>
          </p:cNvPr>
          <p:cNvSpPr txBox="1">
            <a:spLocks/>
          </p:cNvSpPr>
          <p:nvPr/>
        </p:nvSpPr>
        <p:spPr>
          <a:xfrm>
            <a:off x="3930548" y="1488081"/>
            <a:ext cx="426437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ko-KR" sz="1800" b="1" dirty="0">
              <a:solidFill>
                <a:schemeClr val="accent2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CBD3F73E-F1B3-49F4-2656-E330943EB0E0}"/>
              </a:ext>
            </a:extLst>
          </p:cNvPr>
          <p:cNvSpPr txBox="1">
            <a:spLocks/>
          </p:cNvSpPr>
          <p:nvPr/>
        </p:nvSpPr>
        <p:spPr>
          <a:xfrm>
            <a:off x="987725" y="5265040"/>
            <a:ext cx="10121838" cy="99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추가로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교수님 수업 내용 참고로 가져옴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모놀리식은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우수한 치수 정밀도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기하공차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강성 등의 장점이 있음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조립식은 조립 및 유지보수 용이하며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가공 비용이 저렴함</a:t>
            </a:r>
            <a:r>
              <a:rPr lang="en-US" altLang="ko-KR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-&gt; </a:t>
            </a:r>
            <a:r>
              <a:rPr lang="ko-KR" altLang="en-US" sz="12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정밀 실험용 기계가 아닌 이상 조립식 사용</a:t>
            </a:r>
            <a:endParaRPr lang="en-US" altLang="ko-KR" sz="12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648D7-5D95-A375-0ABD-164ECDCE9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25" y="1722025"/>
            <a:ext cx="4810144" cy="3343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6E82F4-EBC3-3ADE-8CBE-73BC4AA2DC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1973228"/>
            <a:ext cx="5141415" cy="29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74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F3DE-6D9A-19F0-D632-14E70F5A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03777C-94B7-B0C4-2653-46B4AE9D45B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8B54781-7818-AEB8-563E-F12F3D9CA547}"/>
              </a:ext>
            </a:extLst>
          </p:cNvPr>
          <p:cNvSpPr txBox="1">
            <a:spLocks/>
          </p:cNvSpPr>
          <p:nvPr/>
        </p:nvSpPr>
        <p:spPr>
          <a:xfrm>
            <a:off x="2897186" y="1864474"/>
            <a:ext cx="6397627" cy="3129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60FD1B-F7D3-EF0B-0F35-6AB421A18F1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8" r="-553" b="10467"/>
          <a:stretch/>
        </p:blipFill>
        <p:spPr>
          <a:xfrm>
            <a:off x="1799713" y="0"/>
            <a:ext cx="8592572" cy="6858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D310B2-E4D0-7E3C-B187-9C0B1683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18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부제목 2">
            <a:extLst>
              <a:ext uri="{FF2B5EF4-FFF2-40B4-BE49-F238E27FC236}">
                <a16:creationId xmlns:a16="http://schemas.microsoft.com/office/drawing/2014/main" id="{63B4D2E3-4FAF-054C-12E7-A29243A692B7}"/>
              </a:ext>
            </a:extLst>
          </p:cNvPr>
          <p:cNvSpPr txBox="1">
            <a:spLocks/>
          </p:cNvSpPr>
          <p:nvPr/>
        </p:nvSpPr>
        <p:spPr>
          <a:xfrm>
            <a:off x="649286" y="1112415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베어링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873264" y="1623739"/>
            <a:ext cx="7776752" cy="112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회전 또는 왕복 운동을 하는 축을 제지하는 기계 부품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상대 운동을 하는 부품 사이의 마찰을 줄임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상대 운동이 있는 위치에는 필수로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적용해야함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하중 방향에 따라 선정하는 베어링 종류가 다름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볼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롤러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레디얼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스러스트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등 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262" y="3126451"/>
            <a:ext cx="3381151" cy="2718991"/>
          </a:xfrm>
          <a:prstGeom prst="rect">
            <a:avLst/>
          </a:prstGeom>
        </p:spPr>
      </p:pic>
      <p:pic>
        <p:nvPicPr>
          <p:cNvPr id="1028" name="Picture 4" descr="🛠️ 베어링 역할과 종류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5" y="3126451"/>
            <a:ext cx="3302673" cy="273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280128" y="510970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요소부품</a:t>
            </a:r>
            <a:r>
              <a:rPr lang="en-US" altLang="ko-KR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베어링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537" y="3126451"/>
            <a:ext cx="3792676" cy="272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27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739828" y="5301988"/>
            <a:ext cx="10080572" cy="10841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각 기업마다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요소부품에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대한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규격집을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배포하여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상세적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정보를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제공해줌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베어링은 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NTN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또는 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NSK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기업 제품 사용 권장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베어링가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적용되는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하우징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또는 샤프트 설계 시 선정된 베어링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규격표를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확인하여 치수 적용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280128" y="510970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요소부품</a:t>
            </a:r>
            <a:r>
              <a:rPr lang="en-US" altLang="ko-KR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베어링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28" y="1185207"/>
            <a:ext cx="10080572" cy="401574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41360" y="1910080"/>
            <a:ext cx="137160" cy="1524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311640" y="1910080"/>
            <a:ext cx="137160" cy="1524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318500" y="3362960"/>
            <a:ext cx="182880" cy="18310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850630" y="3362960"/>
            <a:ext cx="215900" cy="18310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부제목 2">
            <a:extLst>
              <a:ext uri="{FF2B5EF4-FFF2-40B4-BE49-F238E27FC236}">
                <a16:creationId xmlns:a16="http://schemas.microsoft.com/office/drawing/2014/main" id="{63B4D2E3-4FAF-054C-12E7-A29243A692B7}"/>
              </a:ext>
            </a:extLst>
          </p:cNvPr>
          <p:cNvSpPr txBox="1">
            <a:spLocks/>
          </p:cNvSpPr>
          <p:nvPr/>
        </p:nvSpPr>
        <p:spPr>
          <a:xfrm>
            <a:off x="649286" y="1112415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 err="1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스냅링</a:t>
            </a:r>
            <a:endParaRPr lang="ko-KR" altLang="en-US" sz="1800" dirty="0">
              <a:solidFill>
                <a:schemeClr val="bg1"/>
              </a:solidFill>
              <a:latin typeface="Pyeojin Gothic" panose="02000803000000020004" pitchFamily="2" charset="-127"/>
              <a:ea typeface="Pyeojin Gothic" panose="020008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873264" y="1623739"/>
            <a:ext cx="9951490" cy="1120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축이나 구멍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홀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에 홈을 파서 끼워 넣어 베어링 등 기계 부품의 축 방향 이탈을 방지하고 위치를 고정하는데 사용되는 기계 부품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베어링은 축과 홀의 각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단차로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내륜과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외류을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고정해줘야 하는데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설계상 어려운 경우 적용함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스냅링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적용은 안하는게 좋음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-&gt;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공차관리가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어려워 베어링의 위치 고정이 어려움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280128" y="510970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요소부품</a:t>
            </a:r>
            <a:r>
              <a:rPr lang="en-US" altLang="ko-KR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_</a:t>
            </a:r>
            <a:r>
              <a:rPr lang="ko-KR" altLang="en-US" dirty="0" err="1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스냅링</a:t>
            </a:r>
            <a:endParaRPr lang="ko-KR" altLang="en-US" dirty="0">
              <a:solidFill>
                <a:schemeClr val="bg1"/>
              </a:solidFill>
              <a:latin typeface="Pyeojin Gothic" panose="02000803000000020004" pitchFamily="2" charset="-127"/>
              <a:ea typeface="Pyeojin Gothic" panose="02000803000000020004" pitchFamily="2" charset="-127"/>
            </a:endParaRPr>
          </a:p>
        </p:txBody>
      </p:sp>
      <p:pic>
        <p:nvPicPr>
          <p:cNvPr id="3074" name="Picture 2" descr="코리아서커스 쇼핑몰 홈페이지에 오신 것을 환영합니다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50" y="3004804"/>
            <a:ext cx="3219476" cy="13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C형 스냅링에 의한 샤프트에의 베어링 고정(사용 방법)｜ MISUMI｜미스미 종합 Web 카탈로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80" name="Picture 8" descr="C형 스냅링에 의한 샤프트에의 베어링 고정(사용 방법)｜ MISUMI｜미스미 종합 Web 카탈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64" y="4627642"/>
            <a:ext cx="3219476" cy="152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301" y="3004805"/>
            <a:ext cx="4749650" cy="31520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102" y="3004805"/>
            <a:ext cx="1823447" cy="31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1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865" y="994243"/>
            <a:ext cx="8287391" cy="54999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39280" y="2153920"/>
            <a:ext cx="137160" cy="1524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939280" y="3465997"/>
            <a:ext cx="137160" cy="1524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676904" y="4277376"/>
            <a:ext cx="1173726" cy="201674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11590" y="4277376"/>
            <a:ext cx="826770" cy="201674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280128" y="510970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요소부품</a:t>
            </a:r>
            <a:r>
              <a:rPr lang="en-US" altLang="ko-KR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_</a:t>
            </a:r>
            <a:r>
              <a:rPr lang="ko-KR" altLang="en-US" dirty="0" err="1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스냅링</a:t>
            </a:r>
            <a:endParaRPr lang="ko-KR" altLang="en-US" dirty="0">
              <a:solidFill>
                <a:schemeClr val="bg1"/>
              </a:solidFill>
              <a:latin typeface="Pyeojin Gothic" panose="02000803000000020004" pitchFamily="2" charset="-127"/>
              <a:ea typeface="Pyeojin Gothic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230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2D Design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6861011" y="1210269"/>
            <a:ext cx="5141616" cy="48624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2D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도면 작업은 구체적으로 도식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해야됨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평면도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좌측면도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저면도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정면도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우측면도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단면도를 최대한 활용하여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가공자가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쉽게 이해가 갈 수 있도록 도시하는게 중요함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좌측 자료는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협동로봇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Torque test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를 위해 설계된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지그임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도면 도시 이전에 템플릿과 레이어 설정을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해야됨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  <a:b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템플릿과 레이어는 인터넷에 정리된 자료가 많아 참고하여 설정하면 된다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.)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세부 치수를 넣기 이전에 가공 대상 원재료의 전체 크기</a:t>
            </a:r>
            <a:b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길이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폭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높이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를 먼저 기재하여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가공자가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원재료의 크기를 선정할 수 있도록 한다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이후 나머지 치수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적용하면됨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정밀한 치수 관리를 위해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치수선은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한 면을 기준으로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적용되야됨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7" y="1413243"/>
            <a:ext cx="6665692" cy="44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94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9B15F-5CD8-98BA-4227-A6CF9A6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33FAC6-2F62-0C95-3BCC-59F279B11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386154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633187A-F198-6CEC-B9CF-9C9ECAFA29CB}"/>
              </a:ext>
            </a:extLst>
          </p:cNvPr>
          <p:cNvSpPr txBox="1">
            <a:spLocks/>
          </p:cNvSpPr>
          <p:nvPr/>
        </p:nvSpPr>
        <p:spPr>
          <a:xfrm>
            <a:off x="649286" y="471846"/>
            <a:ext cx="6397627" cy="36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2D Design</a:t>
            </a:r>
            <a:endParaRPr lang="ko-KR" altLang="en-US" b="1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78F067-BCBD-D24C-6E6E-AB5EC184E0F6}"/>
              </a:ext>
            </a:extLst>
          </p:cNvPr>
          <p:cNvCxnSpPr/>
          <p:nvPr/>
        </p:nvCxnSpPr>
        <p:spPr>
          <a:xfrm>
            <a:off x="0" y="933199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6861011" y="1387001"/>
            <a:ext cx="5141616" cy="451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pic>
        <p:nvPicPr>
          <p:cNvPr id="5" name="그림 4" descr="텍스트, 폰트,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ADA4-4711-9F94-5B0F-EF1D76D3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56" y="6386154"/>
            <a:ext cx="1762371" cy="5811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E11E256-CD47-1308-8008-7A69B12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144"/>
            <a:ext cx="2743200" cy="365125"/>
          </a:xfrm>
        </p:spPr>
        <p:txBody>
          <a:bodyPr/>
          <a:lstStyle/>
          <a:p>
            <a:fld id="{EA1E5A88-6772-4871-9B82-8D4E98FA90C5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63" y="2925168"/>
            <a:ext cx="4558213" cy="3087822"/>
          </a:xfrm>
          <a:prstGeom prst="rect">
            <a:avLst/>
          </a:prstGeom>
        </p:spPr>
      </p:pic>
      <p:sp>
        <p:nvSpPr>
          <p:cNvPr id="20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568278" y="1525920"/>
            <a:ext cx="9768796" cy="112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표면거칠기는 부품과 부품이 접하는 부분에 기입을 해준다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 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표면이 거칠면 부품 간의 밀착 상태가 달라지기 때문에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정밀하지 못한 치수를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갖게됨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.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KS </a:t>
            </a:r>
            <a:r>
              <a:rPr lang="ko-KR" altLang="en-US" sz="14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규격표를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참고하여 거칠기 적용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63B4D2E3-4FAF-054C-12E7-A29243A692B7}"/>
              </a:ext>
            </a:extLst>
          </p:cNvPr>
          <p:cNvSpPr txBox="1">
            <a:spLocks/>
          </p:cNvSpPr>
          <p:nvPr/>
        </p:nvSpPr>
        <p:spPr>
          <a:xfrm>
            <a:off x="385879" y="1132464"/>
            <a:ext cx="2319388" cy="390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Pyeojin Gothic" panose="02000803000000020004" pitchFamily="2" charset="-127"/>
                <a:ea typeface="Pyeojin Gothic" panose="02000803000000020004" pitchFamily="2" charset="-127"/>
              </a:rPr>
              <a:t>표면 거칠기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997" y="2900570"/>
            <a:ext cx="4740184" cy="308319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464771" y="2925168"/>
            <a:ext cx="911389" cy="34995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45579" y="5547360"/>
            <a:ext cx="220981" cy="1752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019275" y="4428619"/>
            <a:ext cx="220981" cy="1752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7101840" y="2459068"/>
            <a:ext cx="400564" cy="4661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7502404" y="2341230"/>
            <a:ext cx="4346695" cy="471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도면 좌측 상단에는 사용된 표면 거칠기를 표기해주고</a:t>
            </a: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, </a:t>
            </a:r>
            <a:b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( ) </a:t>
            </a:r>
            <a:r>
              <a:rPr lang="ko-KR" altLang="en-US" sz="14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밖에 있는 기호는 표시 안된 모든 면에 해당 거칠기를 적용하라는 뜻</a:t>
            </a: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6042660" y="5631030"/>
            <a:ext cx="502919" cy="32088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4291423" y="5987283"/>
            <a:ext cx="4346695" cy="374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바닥면과</a:t>
            </a: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정반이</a:t>
            </a: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 밀착하기 때문에 중 다듬질을 사용</a:t>
            </a:r>
            <a:endParaRPr lang="en-US" altLang="ko-KR" sz="10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3445FB6A-2FC4-54D9-DE1F-0A140157130B}"/>
              </a:ext>
            </a:extLst>
          </p:cNvPr>
          <p:cNvSpPr txBox="1">
            <a:spLocks/>
          </p:cNvSpPr>
          <p:nvPr/>
        </p:nvSpPr>
        <p:spPr>
          <a:xfrm>
            <a:off x="10019275" y="6042569"/>
            <a:ext cx="2311212" cy="374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Pyeojin Gothic Light" panose="02000403000000020004" pitchFamily="2" charset="-127"/>
                <a:ea typeface="Pyeojin Gothic Light" panose="02000403000000020004" pitchFamily="2" charset="-127"/>
              </a:rPr>
              <a:t>로봇과 밀착하기에 상 다듬질 사용</a:t>
            </a:r>
            <a:endParaRPr lang="en-US" altLang="ko-KR" sz="1000" dirty="0">
              <a:solidFill>
                <a:schemeClr val="bg1"/>
              </a:solidFill>
              <a:latin typeface="Pyeojin Gothic Light" panose="02000403000000020004" pitchFamily="2" charset="-127"/>
              <a:ea typeface="Pyeojin Gothic Light" panose="02000403000000020004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H="1" flipV="1">
            <a:off x="10223509" y="4603879"/>
            <a:ext cx="1094912" cy="143869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175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20896</TotalTime>
  <Words>1374</Words>
  <Application>Microsoft Office PowerPoint</Application>
  <PresentationFormat>와이드스크린</PresentationFormat>
  <Paragraphs>235</Paragraphs>
  <Slides>32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Pyeojin Gothic</vt:lpstr>
      <vt:lpstr>Pyeojin Gothic Light</vt:lpstr>
      <vt:lpstr>맑은 고딕</vt:lpstr>
      <vt:lpstr>Arial</vt:lpstr>
      <vt:lpstr>Office 테마</vt:lpstr>
      <vt:lpstr>Hardware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Autocad 사용 방법 (과제1)</dc:title>
  <dc:creator>민우 조</dc:creator>
  <cp:lastModifiedBy>성조 정</cp:lastModifiedBy>
  <cp:revision>106</cp:revision>
  <dcterms:created xsi:type="dcterms:W3CDTF">2024-03-14T09:52:41Z</dcterms:created>
  <dcterms:modified xsi:type="dcterms:W3CDTF">2025-09-18T17:52:03Z</dcterms:modified>
</cp:coreProperties>
</file>